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3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5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>
        <p:scale>
          <a:sx n="72" d="100"/>
          <a:sy n="72" d="100"/>
        </p:scale>
        <p:origin x="-58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D87B35-F387-42A1-9F9D-2922AA4DDA18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B65DB8DF-910C-4567-8080-8BAFA38321F1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Выявлять профессиональные, методические проблемы в учебном процессе начинающих педагогов и содействовать их разрешению</a:t>
          </a:r>
        </a:p>
      </dgm:t>
    </dgm:pt>
    <dgm:pt modelId="{FD42A555-1155-4CBF-AFF1-42F9640D12B3}" type="parTrans" cxnId="{2E33F15C-9B17-4384-B975-42DE39DB69BE}">
      <dgm:prSet/>
      <dgm:spPr/>
      <dgm:t>
        <a:bodyPr/>
        <a:lstStyle/>
        <a:p>
          <a:endParaRPr lang="ru-RU"/>
        </a:p>
      </dgm:t>
    </dgm:pt>
    <dgm:pt modelId="{DAC4B40A-AEB7-40F5-BD82-D737B34EE187}" type="sibTrans" cxnId="{2E33F15C-9B17-4384-B975-42DE39DB69BE}">
      <dgm:prSet/>
      <dgm:spPr/>
      <dgm:t>
        <a:bodyPr/>
        <a:lstStyle/>
        <a:p>
          <a:endParaRPr lang="ru-RU"/>
        </a:p>
      </dgm:t>
    </dgm:pt>
    <dgm:pt modelId="{45C13B37-598E-4FFC-9360-959910D29BFB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Помочь молодым педагогам внедрить современные подходы и передовые педагогические технологии в образовательный процесс</a:t>
          </a:r>
        </a:p>
      </dgm:t>
    </dgm:pt>
    <dgm:pt modelId="{CCD57ECA-3FBA-496E-98D3-60B068F493A7}" type="parTrans" cxnId="{9ACAE5D6-804F-4C60-96D9-E00A2AB36DBF}">
      <dgm:prSet/>
      <dgm:spPr/>
      <dgm:t>
        <a:bodyPr/>
        <a:lstStyle/>
        <a:p>
          <a:endParaRPr lang="ru-RU"/>
        </a:p>
      </dgm:t>
    </dgm:pt>
    <dgm:pt modelId="{F37AD252-4DED-49BF-A073-16852E791752}" type="sibTrans" cxnId="{9ACAE5D6-804F-4C60-96D9-E00A2AB36DBF}">
      <dgm:prSet/>
      <dgm:spPr/>
      <dgm:t>
        <a:bodyPr/>
        <a:lstStyle/>
        <a:p>
          <a:endParaRPr lang="ru-RU"/>
        </a:p>
      </dgm:t>
    </dgm:pt>
    <dgm:pt modelId="{6FEE52BE-D75F-497B-A4C7-E6FBDCD1A804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Пропагандировать педагогическое мастерство опытных педагогов и оказывать помощь молодым педагогам в совершенствовании знаний методики и педагогики;</a:t>
          </a:r>
        </a:p>
      </dgm:t>
    </dgm:pt>
    <dgm:pt modelId="{DC338EA7-32CE-481A-8CAE-B88A58CC4C5E}" type="parTrans" cxnId="{306B4FE4-23A1-487A-9270-01C35DA7D743}">
      <dgm:prSet/>
      <dgm:spPr/>
      <dgm:t>
        <a:bodyPr/>
        <a:lstStyle/>
        <a:p>
          <a:endParaRPr lang="ru-RU"/>
        </a:p>
      </dgm:t>
    </dgm:pt>
    <dgm:pt modelId="{7A8F6C3D-9F52-49E2-AAF2-16993CADB6BB}" type="sibTrans" cxnId="{306B4FE4-23A1-487A-9270-01C35DA7D743}">
      <dgm:prSet/>
      <dgm:spPr/>
      <dgm:t>
        <a:bodyPr/>
        <a:lstStyle/>
        <a:p>
          <a:endParaRPr lang="ru-RU"/>
        </a:p>
      </dgm:t>
    </dgm:pt>
    <dgm:pt modelId="{3342EE8E-A9FE-4050-B5C7-F7EFF04F2D3E}" type="pres">
      <dgm:prSet presAssocID="{93D87B35-F387-42A1-9F9D-2922AA4DDA18}" presName="linearFlow" presStyleCnt="0">
        <dgm:presLayoutVars>
          <dgm:dir/>
          <dgm:resizeHandles val="exact"/>
        </dgm:presLayoutVars>
      </dgm:prSet>
      <dgm:spPr/>
    </dgm:pt>
    <dgm:pt modelId="{0A22AABC-22F3-483F-B285-80FE179EF541}" type="pres">
      <dgm:prSet presAssocID="{B65DB8DF-910C-4567-8080-8BAFA38321F1}" presName="composite" presStyleCnt="0"/>
      <dgm:spPr/>
    </dgm:pt>
    <dgm:pt modelId="{B7FBEB91-5C63-41C3-8CD1-65C826AB3283}" type="pres">
      <dgm:prSet presAssocID="{B65DB8DF-910C-4567-8080-8BAFA38321F1}" presName="imgShp" presStyleLbl="fgImgPlace1" presStyleIdx="0" presStyleCnt="3"/>
      <dgm:spPr/>
    </dgm:pt>
    <dgm:pt modelId="{D6302854-2F77-41C9-958D-02ECDF52E3FB}" type="pres">
      <dgm:prSet presAssocID="{B65DB8DF-910C-4567-8080-8BAFA38321F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7824A-2647-4C94-B2FB-D1E8C37920D5}" type="pres">
      <dgm:prSet presAssocID="{DAC4B40A-AEB7-40F5-BD82-D737B34EE187}" presName="spacing" presStyleCnt="0"/>
      <dgm:spPr/>
    </dgm:pt>
    <dgm:pt modelId="{AAA933E6-D953-4829-A33E-783A70C63737}" type="pres">
      <dgm:prSet presAssocID="{45C13B37-598E-4FFC-9360-959910D29BFB}" presName="composite" presStyleCnt="0"/>
      <dgm:spPr/>
    </dgm:pt>
    <dgm:pt modelId="{308801AC-D2A9-4764-A6FB-9632ED428557}" type="pres">
      <dgm:prSet presAssocID="{45C13B37-598E-4FFC-9360-959910D29BFB}" presName="imgShp" presStyleLbl="fgImgPlace1" presStyleIdx="1" presStyleCnt="3"/>
      <dgm:spPr/>
    </dgm:pt>
    <dgm:pt modelId="{1D94218F-8272-49E0-8C09-08345275CA8F}" type="pres">
      <dgm:prSet presAssocID="{45C13B37-598E-4FFC-9360-959910D29BF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3A3D45-19F5-4991-8A4F-A8B4FECED93B}" type="pres">
      <dgm:prSet presAssocID="{F37AD252-4DED-49BF-A073-16852E791752}" presName="spacing" presStyleCnt="0"/>
      <dgm:spPr/>
    </dgm:pt>
    <dgm:pt modelId="{C484D5C8-ECA7-4DC9-A974-ADD3ED0175A9}" type="pres">
      <dgm:prSet presAssocID="{6FEE52BE-D75F-497B-A4C7-E6FBDCD1A804}" presName="composite" presStyleCnt="0"/>
      <dgm:spPr/>
    </dgm:pt>
    <dgm:pt modelId="{7E950FC2-C631-490E-9943-0E03BB0149CF}" type="pres">
      <dgm:prSet presAssocID="{6FEE52BE-D75F-497B-A4C7-E6FBDCD1A804}" presName="imgShp" presStyleLbl="fgImgPlace1" presStyleIdx="2" presStyleCnt="3"/>
      <dgm:spPr/>
    </dgm:pt>
    <dgm:pt modelId="{7EFE7C24-9613-46A5-A9E3-0F7C5A43BC96}" type="pres">
      <dgm:prSet presAssocID="{6FEE52BE-D75F-497B-A4C7-E6FBDCD1A80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497DF5-6AE1-47E9-B96D-A4BD53D68FD4}" type="presOf" srcId="{93D87B35-F387-42A1-9F9D-2922AA4DDA18}" destId="{3342EE8E-A9FE-4050-B5C7-F7EFF04F2D3E}" srcOrd="0" destOrd="0" presId="urn:microsoft.com/office/officeart/2005/8/layout/vList3"/>
    <dgm:cxn modelId="{7E7AD380-2F39-4939-8A37-BCF5BB61E531}" type="presOf" srcId="{B65DB8DF-910C-4567-8080-8BAFA38321F1}" destId="{D6302854-2F77-41C9-958D-02ECDF52E3FB}" srcOrd="0" destOrd="0" presId="urn:microsoft.com/office/officeart/2005/8/layout/vList3"/>
    <dgm:cxn modelId="{FD94DD96-0B62-4A5A-B0AB-B5E0619557B6}" type="presOf" srcId="{45C13B37-598E-4FFC-9360-959910D29BFB}" destId="{1D94218F-8272-49E0-8C09-08345275CA8F}" srcOrd="0" destOrd="0" presId="urn:microsoft.com/office/officeart/2005/8/layout/vList3"/>
    <dgm:cxn modelId="{9ACAE5D6-804F-4C60-96D9-E00A2AB36DBF}" srcId="{93D87B35-F387-42A1-9F9D-2922AA4DDA18}" destId="{45C13B37-598E-4FFC-9360-959910D29BFB}" srcOrd="1" destOrd="0" parTransId="{CCD57ECA-3FBA-496E-98D3-60B068F493A7}" sibTransId="{F37AD252-4DED-49BF-A073-16852E791752}"/>
    <dgm:cxn modelId="{3C2DDC91-A524-47F5-A70A-2436888F0F9F}" type="presOf" srcId="{6FEE52BE-D75F-497B-A4C7-E6FBDCD1A804}" destId="{7EFE7C24-9613-46A5-A9E3-0F7C5A43BC96}" srcOrd="0" destOrd="0" presId="urn:microsoft.com/office/officeart/2005/8/layout/vList3"/>
    <dgm:cxn modelId="{2E33F15C-9B17-4384-B975-42DE39DB69BE}" srcId="{93D87B35-F387-42A1-9F9D-2922AA4DDA18}" destId="{B65DB8DF-910C-4567-8080-8BAFA38321F1}" srcOrd="0" destOrd="0" parTransId="{FD42A555-1155-4CBF-AFF1-42F9640D12B3}" sibTransId="{DAC4B40A-AEB7-40F5-BD82-D737B34EE187}"/>
    <dgm:cxn modelId="{306B4FE4-23A1-487A-9270-01C35DA7D743}" srcId="{93D87B35-F387-42A1-9F9D-2922AA4DDA18}" destId="{6FEE52BE-D75F-497B-A4C7-E6FBDCD1A804}" srcOrd="2" destOrd="0" parTransId="{DC338EA7-32CE-481A-8CAE-B88A58CC4C5E}" sibTransId="{7A8F6C3D-9F52-49E2-AAF2-16993CADB6BB}"/>
    <dgm:cxn modelId="{6F31D808-5078-42D1-93FF-D59FCCF9F80E}" type="presParOf" srcId="{3342EE8E-A9FE-4050-B5C7-F7EFF04F2D3E}" destId="{0A22AABC-22F3-483F-B285-80FE179EF541}" srcOrd="0" destOrd="0" presId="urn:microsoft.com/office/officeart/2005/8/layout/vList3"/>
    <dgm:cxn modelId="{F62A23C5-5162-40D3-BA62-E13CACE345A5}" type="presParOf" srcId="{0A22AABC-22F3-483F-B285-80FE179EF541}" destId="{B7FBEB91-5C63-41C3-8CD1-65C826AB3283}" srcOrd="0" destOrd="0" presId="urn:microsoft.com/office/officeart/2005/8/layout/vList3"/>
    <dgm:cxn modelId="{569F1EF4-6014-4594-BF79-6017E3F125D1}" type="presParOf" srcId="{0A22AABC-22F3-483F-B285-80FE179EF541}" destId="{D6302854-2F77-41C9-958D-02ECDF52E3FB}" srcOrd="1" destOrd="0" presId="urn:microsoft.com/office/officeart/2005/8/layout/vList3"/>
    <dgm:cxn modelId="{58F78240-F3A2-47C0-9DB9-4F702DC977EC}" type="presParOf" srcId="{3342EE8E-A9FE-4050-B5C7-F7EFF04F2D3E}" destId="{0637824A-2647-4C94-B2FB-D1E8C37920D5}" srcOrd="1" destOrd="0" presId="urn:microsoft.com/office/officeart/2005/8/layout/vList3"/>
    <dgm:cxn modelId="{5FAE30EA-7591-45B0-B174-BB7C935E8DC3}" type="presParOf" srcId="{3342EE8E-A9FE-4050-B5C7-F7EFF04F2D3E}" destId="{AAA933E6-D953-4829-A33E-783A70C63737}" srcOrd="2" destOrd="0" presId="urn:microsoft.com/office/officeart/2005/8/layout/vList3"/>
    <dgm:cxn modelId="{94BEA51C-25AC-433C-9A7B-C3926AAE22D2}" type="presParOf" srcId="{AAA933E6-D953-4829-A33E-783A70C63737}" destId="{308801AC-D2A9-4764-A6FB-9632ED428557}" srcOrd="0" destOrd="0" presId="urn:microsoft.com/office/officeart/2005/8/layout/vList3"/>
    <dgm:cxn modelId="{8DAB742F-7689-4CE9-A5F9-0F66B147B14B}" type="presParOf" srcId="{AAA933E6-D953-4829-A33E-783A70C63737}" destId="{1D94218F-8272-49E0-8C09-08345275CA8F}" srcOrd="1" destOrd="0" presId="urn:microsoft.com/office/officeart/2005/8/layout/vList3"/>
    <dgm:cxn modelId="{A7DB36A7-ECDF-4BCC-BE15-FBA1AAAFE394}" type="presParOf" srcId="{3342EE8E-A9FE-4050-B5C7-F7EFF04F2D3E}" destId="{CC3A3D45-19F5-4991-8A4F-A8B4FECED93B}" srcOrd="3" destOrd="0" presId="urn:microsoft.com/office/officeart/2005/8/layout/vList3"/>
    <dgm:cxn modelId="{D8E0B315-9F37-4B0A-83F5-F339A3F6727B}" type="presParOf" srcId="{3342EE8E-A9FE-4050-B5C7-F7EFF04F2D3E}" destId="{C484D5C8-ECA7-4DC9-A974-ADD3ED0175A9}" srcOrd="4" destOrd="0" presId="urn:microsoft.com/office/officeart/2005/8/layout/vList3"/>
    <dgm:cxn modelId="{D28A529D-ECC9-4CEC-A64A-B1D340F72DB3}" type="presParOf" srcId="{C484D5C8-ECA7-4DC9-A974-ADD3ED0175A9}" destId="{7E950FC2-C631-490E-9943-0E03BB0149CF}" srcOrd="0" destOrd="0" presId="urn:microsoft.com/office/officeart/2005/8/layout/vList3"/>
    <dgm:cxn modelId="{22DD4880-ED4A-4A40-88A9-E96FE2655BC3}" type="presParOf" srcId="{C484D5C8-ECA7-4DC9-A974-ADD3ED0175A9}" destId="{7EFE7C24-9613-46A5-A9E3-0F7C5A43BC9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87B35-F387-42A1-9F9D-2922AA4DDA18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B65DB8DF-910C-4567-8080-8BAFA38321F1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Консультация молодых педагогов по вопросам  методики преподавания, заполнению учебной документации</a:t>
          </a:r>
        </a:p>
      </dgm:t>
    </dgm:pt>
    <dgm:pt modelId="{FD42A555-1155-4CBF-AFF1-42F9640D12B3}" type="parTrans" cxnId="{2E33F15C-9B17-4384-B975-42DE39DB69BE}">
      <dgm:prSet/>
      <dgm:spPr/>
      <dgm:t>
        <a:bodyPr/>
        <a:lstStyle/>
        <a:p>
          <a:endParaRPr lang="ru-RU"/>
        </a:p>
      </dgm:t>
    </dgm:pt>
    <dgm:pt modelId="{DAC4B40A-AEB7-40F5-BD82-D737B34EE187}" type="sibTrans" cxnId="{2E33F15C-9B17-4384-B975-42DE39DB69BE}">
      <dgm:prSet/>
      <dgm:spPr/>
      <dgm:t>
        <a:bodyPr/>
        <a:lstStyle/>
        <a:p>
          <a:endParaRPr lang="ru-RU"/>
        </a:p>
      </dgm:t>
    </dgm:pt>
    <dgm:pt modelId="{45C13B37-598E-4FFC-9360-959910D29BFB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молодых педагогов с опытными наставниками, заимствование их идей, опыта преподавания </a:t>
          </a:r>
        </a:p>
      </dgm:t>
    </dgm:pt>
    <dgm:pt modelId="{CCD57ECA-3FBA-496E-98D3-60B068F493A7}" type="parTrans" cxnId="{9ACAE5D6-804F-4C60-96D9-E00A2AB36DBF}">
      <dgm:prSet/>
      <dgm:spPr/>
      <dgm:t>
        <a:bodyPr/>
        <a:lstStyle/>
        <a:p>
          <a:endParaRPr lang="ru-RU"/>
        </a:p>
      </dgm:t>
    </dgm:pt>
    <dgm:pt modelId="{F37AD252-4DED-49BF-A073-16852E791752}" type="sibTrans" cxnId="{9ACAE5D6-804F-4C60-96D9-E00A2AB36DBF}">
      <dgm:prSet/>
      <dgm:spPr/>
      <dgm:t>
        <a:bodyPr/>
        <a:lstStyle/>
        <a:p>
          <a:endParaRPr lang="ru-RU"/>
        </a:p>
      </dgm:t>
    </dgm:pt>
    <dgm:pt modelId="{EFB849DF-1F55-4466-A640-A56692222AFE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молодых педагогов к профессиональным конкурсам, открытым урокам, публичным выступлениям</a:t>
          </a:r>
        </a:p>
      </dgm:t>
    </dgm:pt>
    <dgm:pt modelId="{AE43776D-CE4A-4116-8F45-D744DDE9805A}" type="parTrans" cxnId="{C3F5FC83-89A0-43B2-B2C4-D71E8687BF8A}">
      <dgm:prSet/>
      <dgm:spPr/>
      <dgm:t>
        <a:bodyPr/>
        <a:lstStyle/>
        <a:p>
          <a:endParaRPr lang="ru-RU"/>
        </a:p>
      </dgm:t>
    </dgm:pt>
    <dgm:pt modelId="{B6ECD2EE-8506-457C-91F9-731C7F68BED7}" type="sibTrans" cxnId="{C3F5FC83-89A0-43B2-B2C4-D71E8687BF8A}">
      <dgm:prSet/>
      <dgm:spPr/>
      <dgm:t>
        <a:bodyPr/>
        <a:lstStyle/>
        <a:p>
          <a:endParaRPr lang="ru-RU"/>
        </a:p>
      </dgm:t>
    </dgm:pt>
    <dgm:pt modelId="{3342EE8E-A9FE-4050-B5C7-F7EFF04F2D3E}" type="pres">
      <dgm:prSet presAssocID="{93D87B35-F387-42A1-9F9D-2922AA4DDA18}" presName="linearFlow" presStyleCnt="0">
        <dgm:presLayoutVars>
          <dgm:dir/>
          <dgm:resizeHandles val="exact"/>
        </dgm:presLayoutVars>
      </dgm:prSet>
      <dgm:spPr/>
    </dgm:pt>
    <dgm:pt modelId="{0A22AABC-22F3-483F-B285-80FE179EF541}" type="pres">
      <dgm:prSet presAssocID="{B65DB8DF-910C-4567-8080-8BAFA38321F1}" presName="composite" presStyleCnt="0"/>
      <dgm:spPr/>
    </dgm:pt>
    <dgm:pt modelId="{B7FBEB91-5C63-41C3-8CD1-65C826AB3283}" type="pres">
      <dgm:prSet presAssocID="{B65DB8DF-910C-4567-8080-8BAFA38321F1}" presName="imgShp" presStyleLbl="fgImgPlace1" presStyleIdx="0" presStyleCnt="3"/>
      <dgm:spPr/>
    </dgm:pt>
    <dgm:pt modelId="{D6302854-2F77-41C9-958D-02ECDF52E3FB}" type="pres">
      <dgm:prSet presAssocID="{B65DB8DF-910C-4567-8080-8BAFA38321F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7824A-2647-4C94-B2FB-D1E8C37920D5}" type="pres">
      <dgm:prSet presAssocID="{DAC4B40A-AEB7-40F5-BD82-D737B34EE187}" presName="spacing" presStyleCnt="0"/>
      <dgm:spPr/>
    </dgm:pt>
    <dgm:pt modelId="{AAA933E6-D953-4829-A33E-783A70C63737}" type="pres">
      <dgm:prSet presAssocID="{45C13B37-598E-4FFC-9360-959910D29BFB}" presName="composite" presStyleCnt="0"/>
      <dgm:spPr/>
    </dgm:pt>
    <dgm:pt modelId="{308801AC-D2A9-4764-A6FB-9632ED428557}" type="pres">
      <dgm:prSet presAssocID="{45C13B37-598E-4FFC-9360-959910D29BFB}" presName="imgShp" presStyleLbl="fgImgPlace1" presStyleIdx="1" presStyleCnt="3"/>
      <dgm:spPr/>
    </dgm:pt>
    <dgm:pt modelId="{1D94218F-8272-49E0-8C09-08345275CA8F}" type="pres">
      <dgm:prSet presAssocID="{45C13B37-598E-4FFC-9360-959910D29BF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3A3D45-19F5-4991-8A4F-A8B4FECED93B}" type="pres">
      <dgm:prSet presAssocID="{F37AD252-4DED-49BF-A073-16852E791752}" presName="spacing" presStyleCnt="0"/>
      <dgm:spPr/>
    </dgm:pt>
    <dgm:pt modelId="{6B82B104-E0EE-436C-870C-DD58B98C04CC}" type="pres">
      <dgm:prSet presAssocID="{EFB849DF-1F55-4466-A640-A56692222AFE}" presName="composite" presStyleCnt="0"/>
      <dgm:spPr/>
    </dgm:pt>
    <dgm:pt modelId="{15C5E1C6-48D1-40E1-A586-6CC1485D2FBD}" type="pres">
      <dgm:prSet presAssocID="{EFB849DF-1F55-4466-A640-A56692222AFE}" presName="imgShp" presStyleLbl="fgImgPlace1" presStyleIdx="2" presStyleCnt="3"/>
      <dgm:spPr/>
    </dgm:pt>
    <dgm:pt modelId="{8DC6C5ED-F712-44FC-8141-46836684B745}" type="pres">
      <dgm:prSet presAssocID="{EFB849DF-1F55-4466-A640-A56692222AF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7AD380-2F39-4939-8A37-BCF5BB61E531}" type="presOf" srcId="{B65DB8DF-910C-4567-8080-8BAFA38321F1}" destId="{D6302854-2F77-41C9-958D-02ECDF52E3FB}" srcOrd="0" destOrd="0" presId="urn:microsoft.com/office/officeart/2005/8/layout/vList3"/>
    <dgm:cxn modelId="{2E33F15C-9B17-4384-B975-42DE39DB69BE}" srcId="{93D87B35-F387-42A1-9F9D-2922AA4DDA18}" destId="{B65DB8DF-910C-4567-8080-8BAFA38321F1}" srcOrd="0" destOrd="0" parTransId="{FD42A555-1155-4CBF-AFF1-42F9640D12B3}" sibTransId="{DAC4B40A-AEB7-40F5-BD82-D737B34EE187}"/>
    <dgm:cxn modelId="{6E4F63AC-FFC9-4A98-9D2A-29F2CE9B4ED5}" type="presOf" srcId="{EFB849DF-1F55-4466-A640-A56692222AFE}" destId="{8DC6C5ED-F712-44FC-8141-46836684B745}" srcOrd="0" destOrd="0" presId="urn:microsoft.com/office/officeart/2005/8/layout/vList3"/>
    <dgm:cxn modelId="{8D497DF5-6AE1-47E9-B96D-A4BD53D68FD4}" type="presOf" srcId="{93D87B35-F387-42A1-9F9D-2922AA4DDA18}" destId="{3342EE8E-A9FE-4050-B5C7-F7EFF04F2D3E}" srcOrd="0" destOrd="0" presId="urn:microsoft.com/office/officeart/2005/8/layout/vList3"/>
    <dgm:cxn modelId="{9ACAE5D6-804F-4C60-96D9-E00A2AB36DBF}" srcId="{93D87B35-F387-42A1-9F9D-2922AA4DDA18}" destId="{45C13B37-598E-4FFC-9360-959910D29BFB}" srcOrd="1" destOrd="0" parTransId="{CCD57ECA-3FBA-496E-98D3-60B068F493A7}" sibTransId="{F37AD252-4DED-49BF-A073-16852E791752}"/>
    <dgm:cxn modelId="{C3F5FC83-89A0-43B2-B2C4-D71E8687BF8A}" srcId="{93D87B35-F387-42A1-9F9D-2922AA4DDA18}" destId="{EFB849DF-1F55-4466-A640-A56692222AFE}" srcOrd="2" destOrd="0" parTransId="{AE43776D-CE4A-4116-8F45-D744DDE9805A}" sibTransId="{B6ECD2EE-8506-457C-91F9-731C7F68BED7}"/>
    <dgm:cxn modelId="{FD94DD96-0B62-4A5A-B0AB-B5E0619557B6}" type="presOf" srcId="{45C13B37-598E-4FFC-9360-959910D29BFB}" destId="{1D94218F-8272-49E0-8C09-08345275CA8F}" srcOrd="0" destOrd="0" presId="urn:microsoft.com/office/officeart/2005/8/layout/vList3"/>
    <dgm:cxn modelId="{6F31D808-5078-42D1-93FF-D59FCCF9F80E}" type="presParOf" srcId="{3342EE8E-A9FE-4050-B5C7-F7EFF04F2D3E}" destId="{0A22AABC-22F3-483F-B285-80FE179EF541}" srcOrd="0" destOrd="0" presId="urn:microsoft.com/office/officeart/2005/8/layout/vList3"/>
    <dgm:cxn modelId="{F62A23C5-5162-40D3-BA62-E13CACE345A5}" type="presParOf" srcId="{0A22AABC-22F3-483F-B285-80FE179EF541}" destId="{B7FBEB91-5C63-41C3-8CD1-65C826AB3283}" srcOrd="0" destOrd="0" presId="urn:microsoft.com/office/officeart/2005/8/layout/vList3"/>
    <dgm:cxn modelId="{569F1EF4-6014-4594-BF79-6017E3F125D1}" type="presParOf" srcId="{0A22AABC-22F3-483F-B285-80FE179EF541}" destId="{D6302854-2F77-41C9-958D-02ECDF52E3FB}" srcOrd="1" destOrd="0" presId="urn:microsoft.com/office/officeart/2005/8/layout/vList3"/>
    <dgm:cxn modelId="{58F78240-F3A2-47C0-9DB9-4F702DC977EC}" type="presParOf" srcId="{3342EE8E-A9FE-4050-B5C7-F7EFF04F2D3E}" destId="{0637824A-2647-4C94-B2FB-D1E8C37920D5}" srcOrd="1" destOrd="0" presId="urn:microsoft.com/office/officeart/2005/8/layout/vList3"/>
    <dgm:cxn modelId="{5FAE30EA-7591-45B0-B174-BB7C935E8DC3}" type="presParOf" srcId="{3342EE8E-A9FE-4050-B5C7-F7EFF04F2D3E}" destId="{AAA933E6-D953-4829-A33E-783A70C63737}" srcOrd="2" destOrd="0" presId="urn:microsoft.com/office/officeart/2005/8/layout/vList3"/>
    <dgm:cxn modelId="{94BEA51C-25AC-433C-9A7B-C3926AAE22D2}" type="presParOf" srcId="{AAA933E6-D953-4829-A33E-783A70C63737}" destId="{308801AC-D2A9-4764-A6FB-9632ED428557}" srcOrd="0" destOrd="0" presId="urn:microsoft.com/office/officeart/2005/8/layout/vList3"/>
    <dgm:cxn modelId="{8DAB742F-7689-4CE9-A5F9-0F66B147B14B}" type="presParOf" srcId="{AAA933E6-D953-4829-A33E-783A70C63737}" destId="{1D94218F-8272-49E0-8C09-08345275CA8F}" srcOrd="1" destOrd="0" presId="urn:microsoft.com/office/officeart/2005/8/layout/vList3"/>
    <dgm:cxn modelId="{A7DB36A7-ECDF-4BCC-BE15-FBA1AAAFE394}" type="presParOf" srcId="{3342EE8E-A9FE-4050-B5C7-F7EFF04F2D3E}" destId="{CC3A3D45-19F5-4991-8A4F-A8B4FECED93B}" srcOrd="3" destOrd="0" presId="urn:microsoft.com/office/officeart/2005/8/layout/vList3"/>
    <dgm:cxn modelId="{8EE5FB70-39F2-4BA5-AE35-66BD943BC914}" type="presParOf" srcId="{3342EE8E-A9FE-4050-B5C7-F7EFF04F2D3E}" destId="{6B82B104-E0EE-436C-870C-DD58B98C04CC}" srcOrd="4" destOrd="0" presId="urn:microsoft.com/office/officeart/2005/8/layout/vList3"/>
    <dgm:cxn modelId="{0666C75D-C7B4-41B2-9C24-C6B8702A0B94}" type="presParOf" srcId="{6B82B104-E0EE-436C-870C-DD58B98C04CC}" destId="{15C5E1C6-48D1-40E1-A586-6CC1485D2FBD}" srcOrd="0" destOrd="0" presId="urn:microsoft.com/office/officeart/2005/8/layout/vList3"/>
    <dgm:cxn modelId="{05098504-DEC7-4825-92B4-B861716B7BBE}" type="presParOf" srcId="{6B82B104-E0EE-436C-870C-DD58B98C04CC}" destId="{8DC6C5ED-F712-44FC-8141-46836684B7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D87B35-F387-42A1-9F9D-2922AA4DDA18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551A683D-D100-4A0F-9E9C-F7AD7889B6A7}">
      <dgm:prSet/>
      <dgm:spPr/>
      <dgm:t>
        <a:bodyPr/>
        <a:lstStyle/>
        <a:p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Умение планировать учебную деятельность на основе творческого поиска через самообразование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48EFD9-3407-4311-B6D6-8E0D0CB4749E}" type="parTrans" cxnId="{776E1CF2-31FF-47A9-A37D-342F344FDE3D}">
      <dgm:prSet/>
      <dgm:spPr/>
      <dgm:t>
        <a:bodyPr/>
        <a:lstStyle/>
        <a:p>
          <a:endParaRPr lang="ru-RU"/>
        </a:p>
      </dgm:t>
    </dgm:pt>
    <dgm:pt modelId="{1EF974B6-1970-49E0-A942-49E27ED8CEB2}" type="sibTrans" cxnId="{776E1CF2-31FF-47A9-A37D-342F344FDE3D}">
      <dgm:prSet/>
      <dgm:spPr/>
      <dgm:t>
        <a:bodyPr/>
        <a:lstStyle/>
        <a:p>
          <a:endParaRPr lang="ru-RU"/>
        </a:p>
      </dgm:t>
    </dgm:pt>
    <dgm:pt modelId="{D38E7ED4-9F37-407F-8BB0-4952827907CF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 молодого преподавателя как преподавателя-профессионала</a:t>
          </a:r>
        </a:p>
      </dgm:t>
    </dgm:pt>
    <dgm:pt modelId="{30EE8A3D-8D15-4804-8463-D6E0C25B7AA3}" type="parTrans" cxnId="{1B12CE48-15F2-4825-AEE7-6CD70E0B4BEC}">
      <dgm:prSet/>
      <dgm:spPr/>
      <dgm:t>
        <a:bodyPr/>
        <a:lstStyle/>
        <a:p>
          <a:endParaRPr lang="ru-RU"/>
        </a:p>
      </dgm:t>
    </dgm:pt>
    <dgm:pt modelId="{EA4DE4F2-A7A6-4E38-B59E-DE302C380543}" type="sibTrans" cxnId="{1B12CE48-15F2-4825-AEE7-6CD70E0B4BEC}">
      <dgm:prSet/>
      <dgm:spPr/>
      <dgm:t>
        <a:bodyPr/>
        <a:lstStyle/>
        <a:p>
          <a:endParaRPr lang="ru-RU"/>
        </a:p>
      </dgm:t>
    </dgm:pt>
    <dgm:pt modelId="{9288E6A4-BFEE-480E-8FE4-84724AC60CD1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методической, интеллектуальной культуры молодого педагога</a:t>
          </a:r>
        </a:p>
      </dgm:t>
    </dgm:pt>
    <dgm:pt modelId="{93B03FEE-A822-459E-97DF-182D1D81E0CC}" type="parTrans" cxnId="{DE652289-14BB-4170-B59F-CBB69F7E8F71}">
      <dgm:prSet/>
      <dgm:spPr/>
      <dgm:t>
        <a:bodyPr/>
        <a:lstStyle/>
        <a:p>
          <a:endParaRPr lang="ru-RU"/>
        </a:p>
      </dgm:t>
    </dgm:pt>
    <dgm:pt modelId="{5BFF6DAB-75F7-4A97-A43F-C6867FC970F6}" type="sibTrans" cxnId="{DE652289-14BB-4170-B59F-CBB69F7E8F71}">
      <dgm:prSet/>
      <dgm:spPr/>
      <dgm:t>
        <a:bodyPr/>
        <a:lstStyle/>
        <a:p>
          <a:endParaRPr lang="ru-RU"/>
        </a:p>
      </dgm:t>
    </dgm:pt>
    <dgm:pt modelId="{3342EE8E-A9FE-4050-B5C7-F7EFF04F2D3E}" type="pres">
      <dgm:prSet presAssocID="{93D87B35-F387-42A1-9F9D-2922AA4DDA18}" presName="linearFlow" presStyleCnt="0">
        <dgm:presLayoutVars>
          <dgm:dir/>
          <dgm:resizeHandles val="exact"/>
        </dgm:presLayoutVars>
      </dgm:prSet>
      <dgm:spPr/>
    </dgm:pt>
    <dgm:pt modelId="{C62E7A3B-BE39-4076-A4AC-A255FA727BA4}" type="pres">
      <dgm:prSet presAssocID="{551A683D-D100-4A0F-9E9C-F7AD7889B6A7}" presName="composite" presStyleCnt="0"/>
      <dgm:spPr/>
    </dgm:pt>
    <dgm:pt modelId="{8561AF47-DAFE-466F-A532-C01655BECF47}" type="pres">
      <dgm:prSet presAssocID="{551A683D-D100-4A0F-9E9C-F7AD7889B6A7}" presName="imgShp" presStyleLbl="fgImgPlace1" presStyleIdx="0" presStyleCnt="3"/>
      <dgm:spPr/>
    </dgm:pt>
    <dgm:pt modelId="{CED3AA63-C6EE-4D71-976E-8502A6DA0EF3}" type="pres">
      <dgm:prSet presAssocID="{551A683D-D100-4A0F-9E9C-F7AD7889B6A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EBE55-531F-42B8-8977-5D1DC661999C}" type="pres">
      <dgm:prSet presAssocID="{1EF974B6-1970-49E0-A942-49E27ED8CEB2}" presName="spacing" presStyleCnt="0"/>
      <dgm:spPr/>
    </dgm:pt>
    <dgm:pt modelId="{529247C2-0422-4727-8C3C-FCB9B2B10012}" type="pres">
      <dgm:prSet presAssocID="{9288E6A4-BFEE-480E-8FE4-84724AC60CD1}" presName="composite" presStyleCnt="0"/>
      <dgm:spPr/>
    </dgm:pt>
    <dgm:pt modelId="{9CAD9DAC-A985-4FA5-B944-D4F438C760C3}" type="pres">
      <dgm:prSet presAssocID="{9288E6A4-BFEE-480E-8FE4-84724AC60CD1}" presName="imgShp" presStyleLbl="fgImgPlace1" presStyleIdx="1" presStyleCnt="3"/>
      <dgm:spPr/>
    </dgm:pt>
    <dgm:pt modelId="{367B481C-B1CB-453D-A7B0-1B8FA81B1CD4}" type="pres">
      <dgm:prSet presAssocID="{9288E6A4-BFEE-480E-8FE4-84724AC60CD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FAEFB-EC06-43E6-B755-87B70CA872A9}" type="pres">
      <dgm:prSet presAssocID="{5BFF6DAB-75F7-4A97-A43F-C6867FC970F6}" presName="spacing" presStyleCnt="0"/>
      <dgm:spPr/>
    </dgm:pt>
    <dgm:pt modelId="{2452606D-A26F-42A7-900A-8BA72B3BAEE1}" type="pres">
      <dgm:prSet presAssocID="{D38E7ED4-9F37-407F-8BB0-4952827907CF}" presName="composite" presStyleCnt="0"/>
      <dgm:spPr/>
    </dgm:pt>
    <dgm:pt modelId="{66E424E0-993B-4A42-8A41-29B5A9EAB87B}" type="pres">
      <dgm:prSet presAssocID="{D38E7ED4-9F37-407F-8BB0-4952827907CF}" presName="imgShp" presStyleLbl="fgImgPlace1" presStyleIdx="2" presStyleCnt="3"/>
      <dgm:spPr/>
    </dgm:pt>
    <dgm:pt modelId="{A15A5300-FA92-4380-9968-8EA8079C64F6}" type="pres">
      <dgm:prSet presAssocID="{D38E7ED4-9F37-407F-8BB0-4952827907C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7817-B09C-4737-8F32-F1BE693E91DF}" type="presOf" srcId="{D38E7ED4-9F37-407F-8BB0-4952827907CF}" destId="{A15A5300-FA92-4380-9968-8EA8079C64F6}" srcOrd="0" destOrd="0" presId="urn:microsoft.com/office/officeart/2005/8/layout/vList3"/>
    <dgm:cxn modelId="{DE652289-14BB-4170-B59F-CBB69F7E8F71}" srcId="{93D87B35-F387-42A1-9F9D-2922AA4DDA18}" destId="{9288E6A4-BFEE-480E-8FE4-84724AC60CD1}" srcOrd="1" destOrd="0" parTransId="{93B03FEE-A822-459E-97DF-182D1D81E0CC}" sibTransId="{5BFF6DAB-75F7-4A97-A43F-C6867FC970F6}"/>
    <dgm:cxn modelId="{8D497DF5-6AE1-47E9-B96D-A4BD53D68FD4}" type="presOf" srcId="{93D87B35-F387-42A1-9F9D-2922AA4DDA18}" destId="{3342EE8E-A9FE-4050-B5C7-F7EFF04F2D3E}" srcOrd="0" destOrd="0" presId="urn:microsoft.com/office/officeart/2005/8/layout/vList3"/>
    <dgm:cxn modelId="{1B12CE48-15F2-4825-AEE7-6CD70E0B4BEC}" srcId="{93D87B35-F387-42A1-9F9D-2922AA4DDA18}" destId="{D38E7ED4-9F37-407F-8BB0-4952827907CF}" srcOrd="2" destOrd="0" parTransId="{30EE8A3D-8D15-4804-8463-D6E0C25B7AA3}" sibTransId="{EA4DE4F2-A7A6-4E38-B59E-DE302C380543}"/>
    <dgm:cxn modelId="{776E1CF2-31FF-47A9-A37D-342F344FDE3D}" srcId="{93D87B35-F387-42A1-9F9D-2922AA4DDA18}" destId="{551A683D-D100-4A0F-9E9C-F7AD7889B6A7}" srcOrd="0" destOrd="0" parTransId="{8948EFD9-3407-4311-B6D6-8E0D0CB4749E}" sibTransId="{1EF974B6-1970-49E0-A942-49E27ED8CEB2}"/>
    <dgm:cxn modelId="{AA08B0FC-932D-4527-A734-597819D41CAC}" type="presOf" srcId="{9288E6A4-BFEE-480E-8FE4-84724AC60CD1}" destId="{367B481C-B1CB-453D-A7B0-1B8FA81B1CD4}" srcOrd="0" destOrd="0" presId="urn:microsoft.com/office/officeart/2005/8/layout/vList3"/>
    <dgm:cxn modelId="{312A36EF-E8FA-49F5-B3B3-B50681B6EBE1}" type="presOf" srcId="{551A683D-D100-4A0F-9E9C-F7AD7889B6A7}" destId="{CED3AA63-C6EE-4D71-976E-8502A6DA0EF3}" srcOrd="0" destOrd="0" presId="urn:microsoft.com/office/officeart/2005/8/layout/vList3"/>
    <dgm:cxn modelId="{0D63EC4C-94B0-45E1-B5F1-262B6E7E74D6}" type="presParOf" srcId="{3342EE8E-A9FE-4050-B5C7-F7EFF04F2D3E}" destId="{C62E7A3B-BE39-4076-A4AC-A255FA727BA4}" srcOrd="0" destOrd="0" presId="urn:microsoft.com/office/officeart/2005/8/layout/vList3"/>
    <dgm:cxn modelId="{9B5841AA-40A6-4B58-AA8C-C00654515F56}" type="presParOf" srcId="{C62E7A3B-BE39-4076-A4AC-A255FA727BA4}" destId="{8561AF47-DAFE-466F-A532-C01655BECF47}" srcOrd="0" destOrd="0" presId="urn:microsoft.com/office/officeart/2005/8/layout/vList3"/>
    <dgm:cxn modelId="{B9FB3ACA-C06E-4D37-8B9C-F9206C5AFFF3}" type="presParOf" srcId="{C62E7A3B-BE39-4076-A4AC-A255FA727BA4}" destId="{CED3AA63-C6EE-4D71-976E-8502A6DA0EF3}" srcOrd="1" destOrd="0" presId="urn:microsoft.com/office/officeart/2005/8/layout/vList3"/>
    <dgm:cxn modelId="{DED49D98-E40B-4DD4-B5AE-0507FBDEAF3C}" type="presParOf" srcId="{3342EE8E-A9FE-4050-B5C7-F7EFF04F2D3E}" destId="{6E8EBE55-531F-42B8-8977-5D1DC661999C}" srcOrd="1" destOrd="0" presId="urn:microsoft.com/office/officeart/2005/8/layout/vList3"/>
    <dgm:cxn modelId="{37761AC3-2DCF-4A16-9F4A-59798D80572E}" type="presParOf" srcId="{3342EE8E-A9FE-4050-B5C7-F7EFF04F2D3E}" destId="{529247C2-0422-4727-8C3C-FCB9B2B10012}" srcOrd="2" destOrd="0" presId="urn:microsoft.com/office/officeart/2005/8/layout/vList3"/>
    <dgm:cxn modelId="{B3756813-0D16-4E23-9203-FCB34845831E}" type="presParOf" srcId="{529247C2-0422-4727-8C3C-FCB9B2B10012}" destId="{9CAD9DAC-A985-4FA5-B944-D4F438C760C3}" srcOrd="0" destOrd="0" presId="urn:microsoft.com/office/officeart/2005/8/layout/vList3"/>
    <dgm:cxn modelId="{1D1FD75F-E139-47F3-9397-C9E7E8B41A89}" type="presParOf" srcId="{529247C2-0422-4727-8C3C-FCB9B2B10012}" destId="{367B481C-B1CB-453D-A7B0-1B8FA81B1CD4}" srcOrd="1" destOrd="0" presId="urn:microsoft.com/office/officeart/2005/8/layout/vList3"/>
    <dgm:cxn modelId="{4639DA14-EF99-4B29-A16A-F3A24D642A3A}" type="presParOf" srcId="{3342EE8E-A9FE-4050-B5C7-F7EFF04F2D3E}" destId="{777FAEFB-EC06-43E6-B755-87B70CA872A9}" srcOrd="3" destOrd="0" presId="urn:microsoft.com/office/officeart/2005/8/layout/vList3"/>
    <dgm:cxn modelId="{571D4EB4-3F23-43EB-8E25-EBC07F421754}" type="presParOf" srcId="{3342EE8E-A9FE-4050-B5C7-F7EFF04F2D3E}" destId="{2452606D-A26F-42A7-900A-8BA72B3BAEE1}" srcOrd="4" destOrd="0" presId="urn:microsoft.com/office/officeart/2005/8/layout/vList3"/>
    <dgm:cxn modelId="{2D4AEF6E-E22A-41A9-B858-35BAEB6B0727}" type="presParOf" srcId="{2452606D-A26F-42A7-900A-8BA72B3BAEE1}" destId="{66E424E0-993B-4A42-8A41-29B5A9EAB87B}" srcOrd="0" destOrd="0" presId="urn:microsoft.com/office/officeart/2005/8/layout/vList3"/>
    <dgm:cxn modelId="{1F3EAA46-A7EC-4B52-9BF3-3D7C114647F9}" type="presParOf" srcId="{2452606D-A26F-42A7-900A-8BA72B3BAEE1}" destId="{A15A5300-FA92-4380-9968-8EA8079C64F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D87B35-F387-42A1-9F9D-2922AA4DDA18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551A683D-D100-4A0F-9E9C-F7AD7889B6A7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Индивидуальные, групповые консультации по вопросам методики преподавания и заполнения документации</a:t>
          </a:r>
        </a:p>
      </dgm:t>
    </dgm:pt>
    <dgm:pt modelId="{8948EFD9-3407-4311-B6D6-8E0D0CB4749E}" type="parTrans" cxnId="{776E1CF2-31FF-47A9-A37D-342F344FDE3D}">
      <dgm:prSet/>
      <dgm:spPr/>
      <dgm:t>
        <a:bodyPr/>
        <a:lstStyle/>
        <a:p>
          <a:endParaRPr lang="ru-RU"/>
        </a:p>
      </dgm:t>
    </dgm:pt>
    <dgm:pt modelId="{1EF974B6-1970-49E0-A942-49E27ED8CEB2}" type="sibTrans" cxnId="{776E1CF2-31FF-47A9-A37D-342F344FDE3D}">
      <dgm:prSet/>
      <dgm:spPr/>
      <dgm:t>
        <a:bodyPr/>
        <a:lstStyle/>
        <a:p>
          <a:endParaRPr lang="ru-RU"/>
        </a:p>
      </dgm:t>
    </dgm:pt>
    <dgm:pt modelId="{D38E7ED4-9F37-407F-8BB0-4952827907CF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мастер-классов, семинаров, открытых уроков опытных педагогов </a:t>
          </a:r>
        </a:p>
      </dgm:t>
    </dgm:pt>
    <dgm:pt modelId="{30EE8A3D-8D15-4804-8463-D6E0C25B7AA3}" type="parTrans" cxnId="{1B12CE48-15F2-4825-AEE7-6CD70E0B4BEC}">
      <dgm:prSet/>
      <dgm:spPr/>
      <dgm:t>
        <a:bodyPr/>
        <a:lstStyle/>
        <a:p>
          <a:endParaRPr lang="ru-RU"/>
        </a:p>
      </dgm:t>
    </dgm:pt>
    <dgm:pt modelId="{EA4DE4F2-A7A6-4E38-B59E-DE302C380543}" type="sibTrans" cxnId="{1B12CE48-15F2-4825-AEE7-6CD70E0B4BEC}">
      <dgm:prSet/>
      <dgm:spPr/>
      <dgm:t>
        <a:bodyPr/>
        <a:lstStyle/>
        <a:p>
          <a:endParaRPr lang="ru-RU"/>
        </a:p>
      </dgm:t>
    </dgm:pt>
    <dgm:pt modelId="{9288E6A4-BFEE-480E-8FE4-84724AC60CD1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уроков, мастер-классов, внеклассных мероприятий молодыми педагогами</a:t>
          </a:r>
        </a:p>
      </dgm:t>
    </dgm:pt>
    <dgm:pt modelId="{93B03FEE-A822-459E-97DF-182D1D81E0CC}" type="parTrans" cxnId="{DE652289-14BB-4170-B59F-CBB69F7E8F71}">
      <dgm:prSet/>
      <dgm:spPr/>
      <dgm:t>
        <a:bodyPr/>
        <a:lstStyle/>
        <a:p>
          <a:endParaRPr lang="ru-RU"/>
        </a:p>
      </dgm:t>
    </dgm:pt>
    <dgm:pt modelId="{5BFF6DAB-75F7-4A97-A43F-C6867FC970F6}" type="sibTrans" cxnId="{DE652289-14BB-4170-B59F-CBB69F7E8F71}">
      <dgm:prSet/>
      <dgm:spPr/>
      <dgm:t>
        <a:bodyPr/>
        <a:lstStyle/>
        <a:p>
          <a:endParaRPr lang="ru-RU"/>
        </a:p>
      </dgm:t>
    </dgm:pt>
    <dgm:pt modelId="{3342EE8E-A9FE-4050-B5C7-F7EFF04F2D3E}" type="pres">
      <dgm:prSet presAssocID="{93D87B35-F387-42A1-9F9D-2922AA4DDA18}" presName="linearFlow" presStyleCnt="0">
        <dgm:presLayoutVars>
          <dgm:dir/>
          <dgm:resizeHandles val="exact"/>
        </dgm:presLayoutVars>
      </dgm:prSet>
      <dgm:spPr/>
    </dgm:pt>
    <dgm:pt modelId="{C62E7A3B-BE39-4076-A4AC-A255FA727BA4}" type="pres">
      <dgm:prSet presAssocID="{551A683D-D100-4A0F-9E9C-F7AD7889B6A7}" presName="composite" presStyleCnt="0"/>
      <dgm:spPr/>
    </dgm:pt>
    <dgm:pt modelId="{8561AF47-DAFE-466F-A532-C01655BECF47}" type="pres">
      <dgm:prSet presAssocID="{551A683D-D100-4A0F-9E9C-F7AD7889B6A7}" presName="imgShp" presStyleLbl="fgImgPlace1" presStyleIdx="0" presStyleCnt="3"/>
      <dgm:spPr/>
    </dgm:pt>
    <dgm:pt modelId="{CED3AA63-C6EE-4D71-976E-8502A6DA0EF3}" type="pres">
      <dgm:prSet presAssocID="{551A683D-D100-4A0F-9E9C-F7AD7889B6A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EBE55-531F-42B8-8977-5D1DC661999C}" type="pres">
      <dgm:prSet presAssocID="{1EF974B6-1970-49E0-A942-49E27ED8CEB2}" presName="spacing" presStyleCnt="0"/>
      <dgm:spPr/>
    </dgm:pt>
    <dgm:pt modelId="{529247C2-0422-4727-8C3C-FCB9B2B10012}" type="pres">
      <dgm:prSet presAssocID="{9288E6A4-BFEE-480E-8FE4-84724AC60CD1}" presName="composite" presStyleCnt="0"/>
      <dgm:spPr/>
    </dgm:pt>
    <dgm:pt modelId="{9CAD9DAC-A985-4FA5-B944-D4F438C760C3}" type="pres">
      <dgm:prSet presAssocID="{9288E6A4-BFEE-480E-8FE4-84724AC60CD1}" presName="imgShp" presStyleLbl="fgImgPlace1" presStyleIdx="1" presStyleCnt="3"/>
      <dgm:spPr/>
    </dgm:pt>
    <dgm:pt modelId="{367B481C-B1CB-453D-A7B0-1B8FA81B1CD4}" type="pres">
      <dgm:prSet presAssocID="{9288E6A4-BFEE-480E-8FE4-84724AC60CD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FAEFB-EC06-43E6-B755-87B70CA872A9}" type="pres">
      <dgm:prSet presAssocID="{5BFF6DAB-75F7-4A97-A43F-C6867FC970F6}" presName="spacing" presStyleCnt="0"/>
      <dgm:spPr/>
    </dgm:pt>
    <dgm:pt modelId="{2452606D-A26F-42A7-900A-8BA72B3BAEE1}" type="pres">
      <dgm:prSet presAssocID="{D38E7ED4-9F37-407F-8BB0-4952827907CF}" presName="composite" presStyleCnt="0"/>
      <dgm:spPr/>
    </dgm:pt>
    <dgm:pt modelId="{66E424E0-993B-4A42-8A41-29B5A9EAB87B}" type="pres">
      <dgm:prSet presAssocID="{D38E7ED4-9F37-407F-8BB0-4952827907CF}" presName="imgShp" presStyleLbl="fgImgPlace1" presStyleIdx="2" presStyleCnt="3"/>
      <dgm:spPr/>
    </dgm:pt>
    <dgm:pt modelId="{A15A5300-FA92-4380-9968-8EA8079C64F6}" type="pres">
      <dgm:prSet presAssocID="{D38E7ED4-9F37-407F-8BB0-4952827907C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7817-B09C-4737-8F32-F1BE693E91DF}" type="presOf" srcId="{D38E7ED4-9F37-407F-8BB0-4952827907CF}" destId="{A15A5300-FA92-4380-9968-8EA8079C64F6}" srcOrd="0" destOrd="0" presId="urn:microsoft.com/office/officeart/2005/8/layout/vList3"/>
    <dgm:cxn modelId="{DE652289-14BB-4170-B59F-CBB69F7E8F71}" srcId="{93D87B35-F387-42A1-9F9D-2922AA4DDA18}" destId="{9288E6A4-BFEE-480E-8FE4-84724AC60CD1}" srcOrd="1" destOrd="0" parTransId="{93B03FEE-A822-459E-97DF-182D1D81E0CC}" sibTransId="{5BFF6DAB-75F7-4A97-A43F-C6867FC970F6}"/>
    <dgm:cxn modelId="{8D497DF5-6AE1-47E9-B96D-A4BD53D68FD4}" type="presOf" srcId="{93D87B35-F387-42A1-9F9D-2922AA4DDA18}" destId="{3342EE8E-A9FE-4050-B5C7-F7EFF04F2D3E}" srcOrd="0" destOrd="0" presId="urn:microsoft.com/office/officeart/2005/8/layout/vList3"/>
    <dgm:cxn modelId="{1B12CE48-15F2-4825-AEE7-6CD70E0B4BEC}" srcId="{93D87B35-F387-42A1-9F9D-2922AA4DDA18}" destId="{D38E7ED4-9F37-407F-8BB0-4952827907CF}" srcOrd="2" destOrd="0" parTransId="{30EE8A3D-8D15-4804-8463-D6E0C25B7AA3}" sibTransId="{EA4DE4F2-A7A6-4E38-B59E-DE302C380543}"/>
    <dgm:cxn modelId="{776E1CF2-31FF-47A9-A37D-342F344FDE3D}" srcId="{93D87B35-F387-42A1-9F9D-2922AA4DDA18}" destId="{551A683D-D100-4A0F-9E9C-F7AD7889B6A7}" srcOrd="0" destOrd="0" parTransId="{8948EFD9-3407-4311-B6D6-8E0D0CB4749E}" sibTransId="{1EF974B6-1970-49E0-A942-49E27ED8CEB2}"/>
    <dgm:cxn modelId="{AA08B0FC-932D-4527-A734-597819D41CAC}" type="presOf" srcId="{9288E6A4-BFEE-480E-8FE4-84724AC60CD1}" destId="{367B481C-B1CB-453D-A7B0-1B8FA81B1CD4}" srcOrd="0" destOrd="0" presId="urn:microsoft.com/office/officeart/2005/8/layout/vList3"/>
    <dgm:cxn modelId="{312A36EF-E8FA-49F5-B3B3-B50681B6EBE1}" type="presOf" srcId="{551A683D-D100-4A0F-9E9C-F7AD7889B6A7}" destId="{CED3AA63-C6EE-4D71-976E-8502A6DA0EF3}" srcOrd="0" destOrd="0" presId="urn:microsoft.com/office/officeart/2005/8/layout/vList3"/>
    <dgm:cxn modelId="{0D63EC4C-94B0-45E1-B5F1-262B6E7E74D6}" type="presParOf" srcId="{3342EE8E-A9FE-4050-B5C7-F7EFF04F2D3E}" destId="{C62E7A3B-BE39-4076-A4AC-A255FA727BA4}" srcOrd="0" destOrd="0" presId="urn:microsoft.com/office/officeart/2005/8/layout/vList3"/>
    <dgm:cxn modelId="{9B5841AA-40A6-4B58-AA8C-C00654515F56}" type="presParOf" srcId="{C62E7A3B-BE39-4076-A4AC-A255FA727BA4}" destId="{8561AF47-DAFE-466F-A532-C01655BECF47}" srcOrd="0" destOrd="0" presId="urn:microsoft.com/office/officeart/2005/8/layout/vList3"/>
    <dgm:cxn modelId="{B9FB3ACA-C06E-4D37-8B9C-F9206C5AFFF3}" type="presParOf" srcId="{C62E7A3B-BE39-4076-A4AC-A255FA727BA4}" destId="{CED3AA63-C6EE-4D71-976E-8502A6DA0EF3}" srcOrd="1" destOrd="0" presId="urn:microsoft.com/office/officeart/2005/8/layout/vList3"/>
    <dgm:cxn modelId="{DED49D98-E40B-4DD4-B5AE-0507FBDEAF3C}" type="presParOf" srcId="{3342EE8E-A9FE-4050-B5C7-F7EFF04F2D3E}" destId="{6E8EBE55-531F-42B8-8977-5D1DC661999C}" srcOrd="1" destOrd="0" presId="urn:microsoft.com/office/officeart/2005/8/layout/vList3"/>
    <dgm:cxn modelId="{37761AC3-2DCF-4A16-9F4A-59798D80572E}" type="presParOf" srcId="{3342EE8E-A9FE-4050-B5C7-F7EFF04F2D3E}" destId="{529247C2-0422-4727-8C3C-FCB9B2B10012}" srcOrd="2" destOrd="0" presId="urn:microsoft.com/office/officeart/2005/8/layout/vList3"/>
    <dgm:cxn modelId="{B3756813-0D16-4E23-9203-FCB34845831E}" type="presParOf" srcId="{529247C2-0422-4727-8C3C-FCB9B2B10012}" destId="{9CAD9DAC-A985-4FA5-B944-D4F438C760C3}" srcOrd="0" destOrd="0" presId="urn:microsoft.com/office/officeart/2005/8/layout/vList3"/>
    <dgm:cxn modelId="{1D1FD75F-E139-47F3-9397-C9E7E8B41A89}" type="presParOf" srcId="{529247C2-0422-4727-8C3C-FCB9B2B10012}" destId="{367B481C-B1CB-453D-A7B0-1B8FA81B1CD4}" srcOrd="1" destOrd="0" presId="urn:microsoft.com/office/officeart/2005/8/layout/vList3"/>
    <dgm:cxn modelId="{4639DA14-EF99-4B29-A16A-F3A24D642A3A}" type="presParOf" srcId="{3342EE8E-A9FE-4050-B5C7-F7EFF04F2D3E}" destId="{777FAEFB-EC06-43E6-B755-87B70CA872A9}" srcOrd="3" destOrd="0" presId="urn:microsoft.com/office/officeart/2005/8/layout/vList3"/>
    <dgm:cxn modelId="{571D4EB4-3F23-43EB-8E25-EBC07F421754}" type="presParOf" srcId="{3342EE8E-A9FE-4050-B5C7-F7EFF04F2D3E}" destId="{2452606D-A26F-42A7-900A-8BA72B3BAEE1}" srcOrd="4" destOrd="0" presId="urn:microsoft.com/office/officeart/2005/8/layout/vList3"/>
    <dgm:cxn modelId="{2D4AEF6E-E22A-41A9-B858-35BAEB6B0727}" type="presParOf" srcId="{2452606D-A26F-42A7-900A-8BA72B3BAEE1}" destId="{66E424E0-993B-4A42-8A41-29B5A9EAB87B}" srcOrd="0" destOrd="0" presId="urn:microsoft.com/office/officeart/2005/8/layout/vList3"/>
    <dgm:cxn modelId="{1F3EAA46-A7EC-4B52-9BF3-3D7C114647F9}" type="presParOf" srcId="{2452606D-A26F-42A7-900A-8BA72B3BAEE1}" destId="{A15A5300-FA92-4380-9968-8EA8079C64F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D87B35-F387-42A1-9F9D-2922AA4DDA18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9288E6A4-BFEE-480E-8FE4-84724AC60CD1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Участники школы молодого педагога (Рыжков В.В., Мозговая А.А., Гладуш М.И.) получили первую категорию</a:t>
          </a:r>
        </a:p>
      </dgm:t>
    </dgm:pt>
    <dgm:pt modelId="{93B03FEE-A822-459E-97DF-182D1D81E0CC}" type="parTrans" cxnId="{DE652289-14BB-4170-B59F-CBB69F7E8F71}">
      <dgm:prSet/>
      <dgm:spPr/>
      <dgm:t>
        <a:bodyPr/>
        <a:lstStyle/>
        <a:p>
          <a:endParaRPr lang="ru-RU"/>
        </a:p>
      </dgm:t>
    </dgm:pt>
    <dgm:pt modelId="{5BFF6DAB-75F7-4A97-A43F-C6867FC970F6}" type="sibTrans" cxnId="{DE652289-14BB-4170-B59F-CBB69F7E8F71}">
      <dgm:prSet/>
      <dgm:spPr/>
      <dgm:t>
        <a:bodyPr/>
        <a:lstStyle/>
        <a:p>
          <a:endParaRPr lang="ru-RU"/>
        </a:p>
      </dgm:t>
    </dgm:pt>
    <dgm:pt modelId="{0F5568F6-96FB-483F-9BE2-84EBC9B6CD66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Многие молодые педагоги были активно привлечены к участию в методических семинарах, проведению открытых уроков и мероприятий</a:t>
          </a:r>
        </a:p>
      </dgm:t>
    </dgm:pt>
    <dgm:pt modelId="{476DFD95-D60E-4088-9FC0-88D7D88B059A}" type="parTrans" cxnId="{5A3BA4A3-A1D3-4CBD-BD1A-36FF4891D522}">
      <dgm:prSet/>
      <dgm:spPr/>
      <dgm:t>
        <a:bodyPr/>
        <a:lstStyle/>
        <a:p>
          <a:endParaRPr lang="ru-RU"/>
        </a:p>
      </dgm:t>
    </dgm:pt>
    <dgm:pt modelId="{540405B3-689E-4EE9-9B42-197F9562DFBD}" type="sibTrans" cxnId="{5A3BA4A3-A1D3-4CBD-BD1A-36FF4891D522}">
      <dgm:prSet/>
      <dgm:spPr/>
      <dgm:t>
        <a:bodyPr/>
        <a:lstStyle/>
        <a:p>
          <a:endParaRPr lang="ru-RU"/>
        </a:p>
      </dgm:t>
    </dgm:pt>
    <dgm:pt modelId="{6D29ECE9-84FA-4FA9-9E7B-0068BD31416C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Установлены отношений сотрудничества и взаимодействия между молодыми специалистами и опытными педагогами</a:t>
          </a:r>
        </a:p>
      </dgm:t>
    </dgm:pt>
    <dgm:pt modelId="{26019CCB-ED66-4AFF-A197-0C2B5CB8BA14}" type="parTrans" cxnId="{18FABBF1-0223-4CE5-AB8D-B4A4B52602DF}">
      <dgm:prSet/>
      <dgm:spPr/>
      <dgm:t>
        <a:bodyPr/>
        <a:lstStyle/>
        <a:p>
          <a:endParaRPr lang="ru-RU"/>
        </a:p>
      </dgm:t>
    </dgm:pt>
    <dgm:pt modelId="{944DF51C-E796-496A-BD89-7ECD103535EE}" type="sibTrans" cxnId="{18FABBF1-0223-4CE5-AB8D-B4A4B52602DF}">
      <dgm:prSet/>
      <dgm:spPr/>
      <dgm:t>
        <a:bodyPr/>
        <a:lstStyle/>
        <a:p>
          <a:endParaRPr lang="ru-RU"/>
        </a:p>
      </dgm:t>
    </dgm:pt>
    <dgm:pt modelId="{3342EE8E-A9FE-4050-B5C7-F7EFF04F2D3E}" type="pres">
      <dgm:prSet presAssocID="{93D87B35-F387-42A1-9F9D-2922AA4DDA18}" presName="linearFlow" presStyleCnt="0">
        <dgm:presLayoutVars>
          <dgm:dir/>
          <dgm:resizeHandles val="exact"/>
        </dgm:presLayoutVars>
      </dgm:prSet>
      <dgm:spPr/>
    </dgm:pt>
    <dgm:pt modelId="{1A6EFDA0-DB77-4442-8576-32D3D3F30C3A}" type="pres">
      <dgm:prSet presAssocID="{6D29ECE9-84FA-4FA9-9E7B-0068BD31416C}" presName="composite" presStyleCnt="0"/>
      <dgm:spPr/>
    </dgm:pt>
    <dgm:pt modelId="{2DE55073-0986-45AD-AC35-6B1EB28155AC}" type="pres">
      <dgm:prSet presAssocID="{6D29ECE9-84FA-4FA9-9E7B-0068BD31416C}" presName="imgShp" presStyleLbl="fgImgPlace1" presStyleIdx="0" presStyleCnt="3"/>
      <dgm:spPr/>
    </dgm:pt>
    <dgm:pt modelId="{FCE7B3BA-9E4D-4EC4-82BB-6532ADC4BCFF}" type="pres">
      <dgm:prSet presAssocID="{6D29ECE9-84FA-4FA9-9E7B-0068BD31416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3225A-973A-4AF1-9729-74C211DC9077}" type="pres">
      <dgm:prSet presAssocID="{944DF51C-E796-496A-BD89-7ECD103535EE}" presName="spacing" presStyleCnt="0"/>
      <dgm:spPr/>
    </dgm:pt>
    <dgm:pt modelId="{D2C35F10-E37E-4D07-985E-B4EFFFB3DBC7}" type="pres">
      <dgm:prSet presAssocID="{0F5568F6-96FB-483F-9BE2-84EBC9B6CD66}" presName="composite" presStyleCnt="0"/>
      <dgm:spPr/>
    </dgm:pt>
    <dgm:pt modelId="{2E270965-5C4F-4128-8A20-1940D8C66D42}" type="pres">
      <dgm:prSet presAssocID="{0F5568F6-96FB-483F-9BE2-84EBC9B6CD66}" presName="imgShp" presStyleLbl="fgImgPlace1" presStyleIdx="1" presStyleCnt="3"/>
      <dgm:spPr/>
    </dgm:pt>
    <dgm:pt modelId="{CFD03A56-A902-467E-B470-98E4C2934E9B}" type="pres">
      <dgm:prSet presAssocID="{0F5568F6-96FB-483F-9BE2-84EBC9B6CD6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08620-D463-4F24-A493-1CAF8AB3F76D}" type="pres">
      <dgm:prSet presAssocID="{540405B3-689E-4EE9-9B42-197F9562DFBD}" presName="spacing" presStyleCnt="0"/>
      <dgm:spPr/>
    </dgm:pt>
    <dgm:pt modelId="{529247C2-0422-4727-8C3C-FCB9B2B10012}" type="pres">
      <dgm:prSet presAssocID="{9288E6A4-BFEE-480E-8FE4-84724AC60CD1}" presName="composite" presStyleCnt="0"/>
      <dgm:spPr/>
    </dgm:pt>
    <dgm:pt modelId="{9CAD9DAC-A985-4FA5-B944-D4F438C760C3}" type="pres">
      <dgm:prSet presAssocID="{9288E6A4-BFEE-480E-8FE4-84724AC60CD1}" presName="imgShp" presStyleLbl="fgImgPlace1" presStyleIdx="2" presStyleCnt="3"/>
      <dgm:spPr/>
    </dgm:pt>
    <dgm:pt modelId="{367B481C-B1CB-453D-A7B0-1B8FA81B1CD4}" type="pres">
      <dgm:prSet presAssocID="{9288E6A4-BFEE-480E-8FE4-84724AC60CD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652289-14BB-4170-B59F-CBB69F7E8F71}" srcId="{93D87B35-F387-42A1-9F9D-2922AA4DDA18}" destId="{9288E6A4-BFEE-480E-8FE4-84724AC60CD1}" srcOrd="2" destOrd="0" parTransId="{93B03FEE-A822-459E-97DF-182D1D81E0CC}" sibTransId="{5BFF6DAB-75F7-4A97-A43F-C6867FC970F6}"/>
    <dgm:cxn modelId="{8D497DF5-6AE1-47E9-B96D-A4BD53D68FD4}" type="presOf" srcId="{93D87B35-F387-42A1-9F9D-2922AA4DDA18}" destId="{3342EE8E-A9FE-4050-B5C7-F7EFF04F2D3E}" srcOrd="0" destOrd="0" presId="urn:microsoft.com/office/officeart/2005/8/layout/vList3"/>
    <dgm:cxn modelId="{18FABBF1-0223-4CE5-AB8D-B4A4B52602DF}" srcId="{93D87B35-F387-42A1-9F9D-2922AA4DDA18}" destId="{6D29ECE9-84FA-4FA9-9E7B-0068BD31416C}" srcOrd="0" destOrd="0" parTransId="{26019CCB-ED66-4AFF-A197-0C2B5CB8BA14}" sibTransId="{944DF51C-E796-496A-BD89-7ECD103535EE}"/>
    <dgm:cxn modelId="{5A3BA4A3-A1D3-4CBD-BD1A-36FF4891D522}" srcId="{93D87B35-F387-42A1-9F9D-2922AA4DDA18}" destId="{0F5568F6-96FB-483F-9BE2-84EBC9B6CD66}" srcOrd="1" destOrd="0" parTransId="{476DFD95-D60E-4088-9FC0-88D7D88B059A}" sibTransId="{540405B3-689E-4EE9-9B42-197F9562DFBD}"/>
    <dgm:cxn modelId="{AA08B0FC-932D-4527-A734-597819D41CAC}" type="presOf" srcId="{9288E6A4-BFEE-480E-8FE4-84724AC60CD1}" destId="{367B481C-B1CB-453D-A7B0-1B8FA81B1CD4}" srcOrd="0" destOrd="0" presId="urn:microsoft.com/office/officeart/2005/8/layout/vList3"/>
    <dgm:cxn modelId="{12E0E896-F11C-4796-9FC7-785F25AC29CA}" type="presOf" srcId="{0F5568F6-96FB-483F-9BE2-84EBC9B6CD66}" destId="{CFD03A56-A902-467E-B470-98E4C2934E9B}" srcOrd="0" destOrd="0" presId="urn:microsoft.com/office/officeart/2005/8/layout/vList3"/>
    <dgm:cxn modelId="{234ED09A-3366-464D-84FA-EB0DD12894B5}" type="presOf" srcId="{6D29ECE9-84FA-4FA9-9E7B-0068BD31416C}" destId="{FCE7B3BA-9E4D-4EC4-82BB-6532ADC4BCFF}" srcOrd="0" destOrd="0" presId="urn:microsoft.com/office/officeart/2005/8/layout/vList3"/>
    <dgm:cxn modelId="{6D42C3A8-B481-4A7C-AD8A-805C24753053}" type="presParOf" srcId="{3342EE8E-A9FE-4050-B5C7-F7EFF04F2D3E}" destId="{1A6EFDA0-DB77-4442-8576-32D3D3F30C3A}" srcOrd="0" destOrd="0" presId="urn:microsoft.com/office/officeart/2005/8/layout/vList3"/>
    <dgm:cxn modelId="{0682818C-15F5-4DE8-8255-8742D83C36F0}" type="presParOf" srcId="{1A6EFDA0-DB77-4442-8576-32D3D3F30C3A}" destId="{2DE55073-0986-45AD-AC35-6B1EB28155AC}" srcOrd="0" destOrd="0" presId="urn:microsoft.com/office/officeart/2005/8/layout/vList3"/>
    <dgm:cxn modelId="{7E2EDF0A-36F9-43AF-88F7-5F4CE4B95C25}" type="presParOf" srcId="{1A6EFDA0-DB77-4442-8576-32D3D3F30C3A}" destId="{FCE7B3BA-9E4D-4EC4-82BB-6532ADC4BCFF}" srcOrd="1" destOrd="0" presId="urn:microsoft.com/office/officeart/2005/8/layout/vList3"/>
    <dgm:cxn modelId="{1A9CF293-34D3-43BE-90EC-4079B41871C4}" type="presParOf" srcId="{3342EE8E-A9FE-4050-B5C7-F7EFF04F2D3E}" destId="{EED3225A-973A-4AF1-9729-74C211DC9077}" srcOrd="1" destOrd="0" presId="urn:microsoft.com/office/officeart/2005/8/layout/vList3"/>
    <dgm:cxn modelId="{AE1F277F-1E63-45BC-A53E-116E1D6D3AD7}" type="presParOf" srcId="{3342EE8E-A9FE-4050-B5C7-F7EFF04F2D3E}" destId="{D2C35F10-E37E-4D07-985E-B4EFFFB3DBC7}" srcOrd="2" destOrd="0" presId="urn:microsoft.com/office/officeart/2005/8/layout/vList3"/>
    <dgm:cxn modelId="{0121C5E5-EAC2-43C7-8386-2364E81D05B6}" type="presParOf" srcId="{D2C35F10-E37E-4D07-985E-B4EFFFB3DBC7}" destId="{2E270965-5C4F-4128-8A20-1940D8C66D42}" srcOrd="0" destOrd="0" presId="urn:microsoft.com/office/officeart/2005/8/layout/vList3"/>
    <dgm:cxn modelId="{D4C375BD-FB9B-4B58-AE2C-C6BFFA4718B3}" type="presParOf" srcId="{D2C35F10-E37E-4D07-985E-B4EFFFB3DBC7}" destId="{CFD03A56-A902-467E-B470-98E4C2934E9B}" srcOrd="1" destOrd="0" presId="urn:microsoft.com/office/officeart/2005/8/layout/vList3"/>
    <dgm:cxn modelId="{AE81AC1B-7310-4ED2-BBA9-9DE33ECE72BB}" type="presParOf" srcId="{3342EE8E-A9FE-4050-B5C7-F7EFF04F2D3E}" destId="{8BF08620-D463-4F24-A493-1CAF8AB3F76D}" srcOrd="3" destOrd="0" presId="urn:microsoft.com/office/officeart/2005/8/layout/vList3"/>
    <dgm:cxn modelId="{37761AC3-2DCF-4A16-9F4A-59798D80572E}" type="presParOf" srcId="{3342EE8E-A9FE-4050-B5C7-F7EFF04F2D3E}" destId="{529247C2-0422-4727-8C3C-FCB9B2B10012}" srcOrd="4" destOrd="0" presId="urn:microsoft.com/office/officeart/2005/8/layout/vList3"/>
    <dgm:cxn modelId="{B3756813-0D16-4E23-9203-FCB34845831E}" type="presParOf" srcId="{529247C2-0422-4727-8C3C-FCB9B2B10012}" destId="{9CAD9DAC-A985-4FA5-B944-D4F438C760C3}" srcOrd="0" destOrd="0" presId="urn:microsoft.com/office/officeart/2005/8/layout/vList3"/>
    <dgm:cxn modelId="{1D1FD75F-E139-47F3-9397-C9E7E8B41A89}" type="presParOf" srcId="{529247C2-0422-4727-8C3C-FCB9B2B10012}" destId="{367B481C-B1CB-453D-A7B0-1B8FA81B1CD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02854-2F77-41C9-958D-02ECDF52E3FB}">
      <dsp:nvSpPr>
        <dsp:cNvPr id="0" name=""/>
        <dsp:cNvSpPr/>
      </dsp:nvSpPr>
      <dsp:spPr>
        <a:xfrm rot="10800000">
          <a:off x="1541495" y="2689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Выявлять профессиональные, методические проблемы в учебном процессе начинающих педагогов и содействовать их разрешению</a:t>
          </a:r>
        </a:p>
      </dsp:txBody>
      <dsp:txXfrm rot="10800000">
        <a:off x="1867363" y="2689"/>
        <a:ext cx="4500351" cy="1303474"/>
      </dsp:txXfrm>
    </dsp:sp>
    <dsp:sp modelId="{B7FBEB91-5C63-41C3-8CD1-65C826AB3283}">
      <dsp:nvSpPr>
        <dsp:cNvPr id="0" name=""/>
        <dsp:cNvSpPr/>
      </dsp:nvSpPr>
      <dsp:spPr>
        <a:xfrm>
          <a:off x="889758" y="2689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4218F-8272-49E0-8C09-08345275CA8F}">
      <dsp:nvSpPr>
        <dsp:cNvPr id="0" name=""/>
        <dsp:cNvSpPr/>
      </dsp:nvSpPr>
      <dsp:spPr>
        <a:xfrm rot="10800000">
          <a:off x="1541495" y="1695261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Помочь молодым педагогам внедрить современные подходы и передовые педагогические технологии в образовательный процесс</a:t>
          </a:r>
        </a:p>
      </dsp:txBody>
      <dsp:txXfrm rot="10800000">
        <a:off x="1867363" y="1695261"/>
        <a:ext cx="4500351" cy="1303474"/>
      </dsp:txXfrm>
    </dsp:sp>
    <dsp:sp modelId="{308801AC-D2A9-4764-A6FB-9632ED428557}">
      <dsp:nvSpPr>
        <dsp:cNvPr id="0" name=""/>
        <dsp:cNvSpPr/>
      </dsp:nvSpPr>
      <dsp:spPr>
        <a:xfrm>
          <a:off x="889758" y="1695261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7C24-9613-46A5-A9E3-0F7C5A43BC96}">
      <dsp:nvSpPr>
        <dsp:cNvPr id="0" name=""/>
        <dsp:cNvSpPr/>
      </dsp:nvSpPr>
      <dsp:spPr>
        <a:xfrm rot="10800000">
          <a:off x="1541495" y="3387832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Пропагандировать педагогическое мастерство опытных педагогов и оказывать помощь молодым педагогам в совершенствовании знаний методики и педагогики;</a:t>
          </a:r>
        </a:p>
      </dsp:txBody>
      <dsp:txXfrm rot="10800000">
        <a:off x="1867363" y="3387832"/>
        <a:ext cx="4500351" cy="1303474"/>
      </dsp:txXfrm>
    </dsp:sp>
    <dsp:sp modelId="{7E950FC2-C631-490E-9943-0E03BB0149CF}">
      <dsp:nvSpPr>
        <dsp:cNvPr id="0" name=""/>
        <dsp:cNvSpPr/>
      </dsp:nvSpPr>
      <dsp:spPr>
        <a:xfrm>
          <a:off x="889758" y="3387832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02854-2F77-41C9-958D-02ECDF52E3FB}">
      <dsp:nvSpPr>
        <dsp:cNvPr id="0" name=""/>
        <dsp:cNvSpPr/>
      </dsp:nvSpPr>
      <dsp:spPr>
        <a:xfrm rot="10800000">
          <a:off x="1541495" y="2689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Консультация молодых педагогов по вопросам  методики преподавания, заполнению учебной документации</a:t>
          </a:r>
        </a:p>
      </dsp:txBody>
      <dsp:txXfrm rot="10800000">
        <a:off x="1867363" y="2689"/>
        <a:ext cx="4500351" cy="1303474"/>
      </dsp:txXfrm>
    </dsp:sp>
    <dsp:sp modelId="{B7FBEB91-5C63-41C3-8CD1-65C826AB3283}">
      <dsp:nvSpPr>
        <dsp:cNvPr id="0" name=""/>
        <dsp:cNvSpPr/>
      </dsp:nvSpPr>
      <dsp:spPr>
        <a:xfrm>
          <a:off x="889758" y="2689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4218F-8272-49E0-8C09-08345275CA8F}">
      <dsp:nvSpPr>
        <dsp:cNvPr id="0" name=""/>
        <dsp:cNvSpPr/>
      </dsp:nvSpPr>
      <dsp:spPr>
        <a:xfrm rot="10800000">
          <a:off x="1541495" y="1695261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молодых педагогов с опытными наставниками, заимствование их идей, опыта преподавания </a:t>
          </a:r>
        </a:p>
      </dsp:txBody>
      <dsp:txXfrm rot="10800000">
        <a:off x="1867363" y="1695261"/>
        <a:ext cx="4500351" cy="1303474"/>
      </dsp:txXfrm>
    </dsp:sp>
    <dsp:sp modelId="{308801AC-D2A9-4764-A6FB-9632ED428557}">
      <dsp:nvSpPr>
        <dsp:cNvPr id="0" name=""/>
        <dsp:cNvSpPr/>
      </dsp:nvSpPr>
      <dsp:spPr>
        <a:xfrm>
          <a:off x="889758" y="1695261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6C5ED-F712-44FC-8141-46836684B745}">
      <dsp:nvSpPr>
        <dsp:cNvPr id="0" name=""/>
        <dsp:cNvSpPr/>
      </dsp:nvSpPr>
      <dsp:spPr>
        <a:xfrm rot="10800000">
          <a:off x="1541495" y="3387832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молодых педагогов к профессиональным конкурсам, открытым урокам, публичным выступлениям</a:t>
          </a:r>
        </a:p>
      </dsp:txBody>
      <dsp:txXfrm rot="10800000">
        <a:off x="1867363" y="3387832"/>
        <a:ext cx="4500351" cy="1303474"/>
      </dsp:txXfrm>
    </dsp:sp>
    <dsp:sp modelId="{15C5E1C6-48D1-40E1-A586-6CC1485D2FBD}">
      <dsp:nvSpPr>
        <dsp:cNvPr id="0" name=""/>
        <dsp:cNvSpPr/>
      </dsp:nvSpPr>
      <dsp:spPr>
        <a:xfrm>
          <a:off x="889758" y="3387832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3AA63-C6EE-4D71-976E-8502A6DA0EF3}">
      <dsp:nvSpPr>
        <dsp:cNvPr id="0" name=""/>
        <dsp:cNvSpPr/>
      </dsp:nvSpPr>
      <dsp:spPr>
        <a:xfrm rot="10800000">
          <a:off x="1541495" y="2689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Умение планировать учебную деятельность на основе творческого поиска через самообразование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67363" y="2689"/>
        <a:ext cx="4500351" cy="1303474"/>
      </dsp:txXfrm>
    </dsp:sp>
    <dsp:sp modelId="{8561AF47-DAFE-466F-A532-C01655BECF47}">
      <dsp:nvSpPr>
        <dsp:cNvPr id="0" name=""/>
        <dsp:cNvSpPr/>
      </dsp:nvSpPr>
      <dsp:spPr>
        <a:xfrm>
          <a:off x="889758" y="2689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B481C-B1CB-453D-A7B0-1B8FA81B1CD4}">
      <dsp:nvSpPr>
        <dsp:cNvPr id="0" name=""/>
        <dsp:cNvSpPr/>
      </dsp:nvSpPr>
      <dsp:spPr>
        <a:xfrm rot="10800000">
          <a:off x="1541495" y="1695261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методической, интеллектуальной культуры молодого педагога</a:t>
          </a:r>
        </a:p>
      </dsp:txBody>
      <dsp:txXfrm rot="10800000">
        <a:off x="1867363" y="1695261"/>
        <a:ext cx="4500351" cy="1303474"/>
      </dsp:txXfrm>
    </dsp:sp>
    <dsp:sp modelId="{9CAD9DAC-A985-4FA5-B944-D4F438C760C3}">
      <dsp:nvSpPr>
        <dsp:cNvPr id="0" name=""/>
        <dsp:cNvSpPr/>
      </dsp:nvSpPr>
      <dsp:spPr>
        <a:xfrm>
          <a:off x="889758" y="1695261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A5300-FA92-4380-9968-8EA8079C64F6}">
      <dsp:nvSpPr>
        <dsp:cNvPr id="0" name=""/>
        <dsp:cNvSpPr/>
      </dsp:nvSpPr>
      <dsp:spPr>
        <a:xfrm rot="10800000">
          <a:off x="1541495" y="3387832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 молодого преподавателя как преподавателя-профессионала</a:t>
          </a:r>
        </a:p>
      </dsp:txBody>
      <dsp:txXfrm rot="10800000">
        <a:off x="1867363" y="3387832"/>
        <a:ext cx="4500351" cy="1303474"/>
      </dsp:txXfrm>
    </dsp:sp>
    <dsp:sp modelId="{66E424E0-993B-4A42-8A41-29B5A9EAB87B}">
      <dsp:nvSpPr>
        <dsp:cNvPr id="0" name=""/>
        <dsp:cNvSpPr/>
      </dsp:nvSpPr>
      <dsp:spPr>
        <a:xfrm>
          <a:off x="889758" y="3387832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3AA63-C6EE-4D71-976E-8502A6DA0EF3}">
      <dsp:nvSpPr>
        <dsp:cNvPr id="0" name=""/>
        <dsp:cNvSpPr/>
      </dsp:nvSpPr>
      <dsp:spPr>
        <a:xfrm rot="10800000">
          <a:off x="1541495" y="2689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Индивидуальные, групповые консультации по вопросам методики преподавания и заполнения документации</a:t>
          </a:r>
        </a:p>
      </dsp:txBody>
      <dsp:txXfrm rot="10800000">
        <a:off x="1867363" y="2689"/>
        <a:ext cx="4500351" cy="1303474"/>
      </dsp:txXfrm>
    </dsp:sp>
    <dsp:sp modelId="{8561AF47-DAFE-466F-A532-C01655BECF47}">
      <dsp:nvSpPr>
        <dsp:cNvPr id="0" name=""/>
        <dsp:cNvSpPr/>
      </dsp:nvSpPr>
      <dsp:spPr>
        <a:xfrm>
          <a:off x="889758" y="2689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B481C-B1CB-453D-A7B0-1B8FA81B1CD4}">
      <dsp:nvSpPr>
        <dsp:cNvPr id="0" name=""/>
        <dsp:cNvSpPr/>
      </dsp:nvSpPr>
      <dsp:spPr>
        <a:xfrm rot="10800000">
          <a:off x="1541495" y="1695261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уроков, мастер-классов, внеклассных мероприятий молодыми педагогами</a:t>
          </a:r>
        </a:p>
      </dsp:txBody>
      <dsp:txXfrm rot="10800000">
        <a:off x="1867363" y="1695261"/>
        <a:ext cx="4500351" cy="1303474"/>
      </dsp:txXfrm>
    </dsp:sp>
    <dsp:sp modelId="{9CAD9DAC-A985-4FA5-B944-D4F438C760C3}">
      <dsp:nvSpPr>
        <dsp:cNvPr id="0" name=""/>
        <dsp:cNvSpPr/>
      </dsp:nvSpPr>
      <dsp:spPr>
        <a:xfrm>
          <a:off x="889758" y="1695261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A5300-FA92-4380-9968-8EA8079C64F6}">
      <dsp:nvSpPr>
        <dsp:cNvPr id="0" name=""/>
        <dsp:cNvSpPr/>
      </dsp:nvSpPr>
      <dsp:spPr>
        <a:xfrm rot="10800000">
          <a:off x="1541495" y="3387832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мастер-классов, семинаров, открытых уроков опытных педагогов </a:t>
          </a:r>
        </a:p>
      </dsp:txBody>
      <dsp:txXfrm rot="10800000">
        <a:off x="1867363" y="3387832"/>
        <a:ext cx="4500351" cy="1303474"/>
      </dsp:txXfrm>
    </dsp:sp>
    <dsp:sp modelId="{66E424E0-993B-4A42-8A41-29B5A9EAB87B}">
      <dsp:nvSpPr>
        <dsp:cNvPr id="0" name=""/>
        <dsp:cNvSpPr/>
      </dsp:nvSpPr>
      <dsp:spPr>
        <a:xfrm>
          <a:off x="889758" y="3387832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7B3BA-9E4D-4EC4-82BB-6532ADC4BCFF}">
      <dsp:nvSpPr>
        <dsp:cNvPr id="0" name=""/>
        <dsp:cNvSpPr/>
      </dsp:nvSpPr>
      <dsp:spPr>
        <a:xfrm rot="10800000">
          <a:off x="1541495" y="2689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Установлены отношений сотрудничества и взаимодействия между молодыми специалистами и опытными педагогами</a:t>
          </a:r>
        </a:p>
      </dsp:txBody>
      <dsp:txXfrm rot="10800000">
        <a:off x="1867363" y="2689"/>
        <a:ext cx="4500351" cy="1303474"/>
      </dsp:txXfrm>
    </dsp:sp>
    <dsp:sp modelId="{2DE55073-0986-45AD-AC35-6B1EB28155AC}">
      <dsp:nvSpPr>
        <dsp:cNvPr id="0" name=""/>
        <dsp:cNvSpPr/>
      </dsp:nvSpPr>
      <dsp:spPr>
        <a:xfrm>
          <a:off x="889758" y="2689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03A56-A902-467E-B470-98E4C2934E9B}">
      <dsp:nvSpPr>
        <dsp:cNvPr id="0" name=""/>
        <dsp:cNvSpPr/>
      </dsp:nvSpPr>
      <dsp:spPr>
        <a:xfrm rot="10800000">
          <a:off x="1541495" y="1695261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Многие молодые педагоги были активно привлечены к участию в методических семинарах, проведению открытых уроков и мероприятий</a:t>
          </a:r>
        </a:p>
      </dsp:txBody>
      <dsp:txXfrm rot="10800000">
        <a:off x="1867363" y="1695261"/>
        <a:ext cx="4500351" cy="1303474"/>
      </dsp:txXfrm>
    </dsp:sp>
    <dsp:sp modelId="{2E270965-5C4F-4128-8A20-1940D8C66D42}">
      <dsp:nvSpPr>
        <dsp:cNvPr id="0" name=""/>
        <dsp:cNvSpPr/>
      </dsp:nvSpPr>
      <dsp:spPr>
        <a:xfrm>
          <a:off x="889758" y="1695261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B481C-B1CB-453D-A7B0-1B8FA81B1CD4}">
      <dsp:nvSpPr>
        <dsp:cNvPr id="0" name=""/>
        <dsp:cNvSpPr/>
      </dsp:nvSpPr>
      <dsp:spPr>
        <a:xfrm rot="10800000">
          <a:off x="1541495" y="3387832"/>
          <a:ext cx="4826219" cy="13034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79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Участники школы молодого педагога (Рыжков В.В., Мозговая А.А., Гладуш М.И.) получили первую категорию</a:t>
          </a:r>
        </a:p>
      </dsp:txBody>
      <dsp:txXfrm rot="10800000">
        <a:off x="1867363" y="3387832"/>
        <a:ext cx="4500351" cy="1303474"/>
      </dsp:txXfrm>
    </dsp:sp>
    <dsp:sp modelId="{9CAD9DAC-A985-4FA5-B944-D4F438C760C3}">
      <dsp:nvSpPr>
        <dsp:cNvPr id="0" name=""/>
        <dsp:cNvSpPr/>
      </dsp:nvSpPr>
      <dsp:spPr>
        <a:xfrm>
          <a:off x="889758" y="3387832"/>
          <a:ext cx="1303474" cy="130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3E7B8D-B2D8-4392-A89D-0E5153C47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42BA5AF-B7FB-4684-A0C0-32DCD552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0CF493-304C-4C7C-B4F3-DAD88B8F6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88BB8E-C65B-4A3A-8CE2-C30C1BD6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92F7625-3BF9-4DCB-B9E8-FE5D4F6D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98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7E3C8C-F179-4599-98E1-5D33B331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B1026CD-174B-41B7-8FEF-605FD4D4C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2871F7-D0B8-4286-A6E7-DC29C443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017486-93D7-466C-BFD9-66EE9A9B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75B8BC-9CD9-439C-93D0-FE4BFDDD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4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7B02911-6DE0-4E08-8A24-C2FFA8BC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9B9CD80-E4E6-4F82-9BAA-59BFA5B18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5660D02-4D60-45B6-A9A7-4749F823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E426622-3535-4445-BD86-D2053F36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A3898DE-E3E4-4F1E-9B40-EACD5D32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3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104800-1137-41CC-BF9E-E1D29587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929B3E1-57BA-4DCD-A49C-C592CB8BA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CF6065-C687-4930-B88C-721C32CE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3170323-9955-4959-ADB8-45FDBA3C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5F5823E-2ED9-4408-8AB1-9773C968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7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2C7AAB-3F0A-4404-ABD7-C73E7581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45AFC26-9769-4687-ABDF-329AD323C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38A94A-0D0C-491C-9087-3E230594E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BE78BB2-BA74-40A1-9009-D3D839D1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A64120C-BB86-4682-81EE-A2E5F9E7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2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D1868F-14D1-454B-8A54-AAA677A4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1C3570-91C8-45C1-8EEB-37C8EDBC9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8D10743-7737-430D-BA6B-C38085435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E855758-0875-4BB5-A049-DB9CBAA6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FD63ACE-7296-4194-B472-35D6916F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AA9A579-7E7F-464B-A675-EFD4387C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6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143712-89DE-4674-BCF5-38D0DF29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897D1BD-DC26-4930-A119-705DA8202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3E2C3AC-B1B8-47A0-A63E-0D908DDFB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17FAEE6-82A2-47C4-BD1C-E6D8DB1D8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CD71E30-E979-4C8B-8303-57AC191B4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1979FAC-80F0-4459-8AC2-704DA651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35BE77-5612-4E8B-A100-02D6EA749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4F0641B-3F90-47EE-BED8-A4C8BB04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6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E3CFF1-3B76-4D4B-93F2-71A26A80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09B59F9-BB83-4E6D-BB1F-83AC101ED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F81BA8A-FD10-4F1E-A479-7EF53BE8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6D18FD7-0AA5-4388-902A-5CBB9551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31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830DB22-0EE0-462E-8E37-55D128F84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97537ED-1218-4C4A-8CBC-0CF7E0FE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8A4E82B-9EDF-4FFD-BF11-B979A7703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2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52800B-18D3-4E0E-8E7D-AB4A884D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95A404F-9AFB-45E8-9F1F-4F0EAE12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EB0BE26-326A-4C1D-9424-C6D9D13FE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54EA681-7A0B-4F9E-BA5D-BD39B4D8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FF41808-3B20-4BDB-9E19-44ABEE99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6D5118D-61D3-4646-8DB8-E270DF0F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56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1B3F14-CE56-4074-A8AB-C85AFD1D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D61DF48-57A3-4020-8E29-E72865E46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5771766-E6F1-4CD3-A0F7-4713158FD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9BA3BE6-55FD-4876-9770-2AC753B8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CA1B896-DEFE-4C5E-B60F-E856B3FA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C1ADD4B-093A-47C8-8A9C-D7A97A35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16B09A-0770-433F-A636-4B6D415F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EC357B-B5E6-4307-BD2A-20AEA55D2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6CBEBC-BE3F-4CF3-86C6-0B829F9DD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C0408-5528-4B77-A904-F2562236523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FFB652-D59C-4344-AB83-C8369821F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1E9F0B4-1964-4477-96F0-689882582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FE6F-C520-4F52-854F-D98EA4585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25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04035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1221408" y="431554"/>
            <a:ext cx="10191254" cy="37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solidFill>
                  <a:srgbClr val="4E769B"/>
                </a:solidFill>
                <a:effectLst/>
                <a:latin typeface="Akrobat Bold"/>
                <a:ea typeface="Calibri"/>
                <a:cs typeface="Times New Roman"/>
              </a:rPr>
              <a:t>ОБЛАСТНОЕ БЮДЖЕТНОЕ ПРОФЕССИОНАЛЬНОЕ ОБРАЗОВАТЕЛЬНОЕ </a:t>
            </a:r>
            <a:r>
              <a:rPr lang="ru-RU" sz="1400" kern="100" dirty="0" smtClean="0">
                <a:solidFill>
                  <a:srgbClr val="4E769B"/>
                </a:solidFill>
                <a:effectLst/>
                <a:latin typeface="Akrobat Bold"/>
                <a:ea typeface="Calibri"/>
                <a:cs typeface="Times New Roman"/>
              </a:rPr>
              <a:t>УЧРЕЖДЕНИЕ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 smtClean="0">
                <a:solidFill>
                  <a:srgbClr val="4E769B"/>
                </a:solidFill>
                <a:effectLst/>
                <a:latin typeface="Akrobat Bold"/>
                <a:ea typeface="Calibri"/>
                <a:cs typeface="Times New Roman"/>
              </a:rPr>
              <a:t> </a:t>
            </a:r>
            <a:r>
              <a:rPr lang="ru-RU" sz="1400" kern="100" dirty="0">
                <a:solidFill>
                  <a:srgbClr val="4E769B"/>
                </a:solidFill>
                <a:effectLst/>
                <a:latin typeface="Akrobat Bold"/>
                <a:ea typeface="Calibri"/>
                <a:cs typeface="Times New Roman"/>
              </a:rPr>
              <a:t>«КУРСКИЙ ТЕХНИКУМ СВЯЗИ»</a:t>
            </a:r>
            <a:endParaRPr lang="ru-RU" sz="1100" kern="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1210364" y="4007071"/>
            <a:ext cx="5593080" cy="14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600" kern="100" dirty="0">
                <a:solidFill>
                  <a:srgbClr val="4E769B"/>
                </a:solidFill>
                <a:latin typeface="Akrobat Bold"/>
                <a:ea typeface="Calibri"/>
                <a:cs typeface="Times New Roman"/>
              </a:rPr>
              <a:t>Школа молодого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23097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«Как прокачать дизайн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 (Рябченко К.А.)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680591-9265-42F0-9988-BA54956C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703" y="2660300"/>
            <a:ext cx="5067719" cy="38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0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Внеклассное мероприятие «Мастер-класс по изготовлению открыток для военнослужащих (в технике скрапбукинг)» (Двойных Т.В.)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087B599-D552-43CC-8EE3-DAAE49E2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12" y="3481753"/>
            <a:ext cx="4207001" cy="27331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09CC32-4CFE-4CC9-AAD7-209017BB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064" y="2944167"/>
            <a:ext cx="6877724" cy="38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71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«Английские пословицы» в рамках недели иностранного языка (Двойных Т.В.)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B40BBB7-1786-42A9-99EC-FB99CFD1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780" y="2945538"/>
            <a:ext cx="6333082" cy="28523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F706AFE-9809-4B9F-ABC3-0F013201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5" y="2675599"/>
            <a:ext cx="6322679" cy="36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Внеклассное мероприятие «Киномания» в рамках недели иностранного языка (Матвеева А.Б.)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7792870-7F3B-4EBA-9E64-AB2262F00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68" y="2801847"/>
            <a:ext cx="4851374" cy="3375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E889BF-25F8-406D-BE23-832BBEACB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782" y="2801848"/>
            <a:ext cx="3508803" cy="3066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0470A89-226B-4B30-9A33-E071ED71F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0" y="2801847"/>
            <a:ext cx="2932913" cy="33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0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71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открытых уроков, внеклассных мероприятий опытных педагогов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DE06257-7053-4CCD-B2D7-2D0A58761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30" y="2750474"/>
            <a:ext cx="6305898" cy="35470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1700395-1293-450C-96A5-53B19C7A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7" y="2750473"/>
            <a:ext cx="4960746" cy="35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01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71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открытых уроков, внеклассных мероприятий опытных педагогов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DE06257-7053-4CCD-B2D7-2D0A58761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30" y="2750474"/>
            <a:ext cx="6305898" cy="35470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1700395-1293-450C-96A5-53B19C7A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7" y="2750473"/>
            <a:ext cx="4960746" cy="35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14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71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«Формы и методы организации учебного занятия»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A436B5-560F-4D48-B687-B6CE6DFEB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04" y="2579652"/>
            <a:ext cx="4957186" cy="37178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D6BA25-6DA7-49EF-A302-9223E46BD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3" y="2773328"/>
            <a:ext cx="4698951" cy="3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81" y="1567544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самообучающегося сообщества на тему «Мотивация в обучении»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386AA2C-358A-4E1E-B816-19120927C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05" y="2512088"/>
            <a:ext cx="5292131" cy="39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6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6A21FF-7079-4A98-B6DE-F4316DB3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" y="0"/>
            <a:ext cx="832658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8759536" y="540327"/>
            <a:ext cx="3432464" cy="951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E593C57E-CB1B-41AA-A2FC-151A01DFF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695409"/>
              </p:ext>
            </p:extLst>
          </p:nvPr>
        </p:nvGraphicFramePr>
        <p:xfrm>
          <a:off x="5793509" y="1492103"/>
          <a:ext cx="7257473" cy="469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186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6A21FF-7079-4A98-B6DE-F4316DB3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" y="0"/>
            <a:ext cx="832658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16F01F-8B87-4776-90A6-D20E2DDB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09" y="251791"/>
            <a:ext cx="3909391" cy="5968873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ШМП действует с целью поддержки молодых педагогов. Обеспечивает успешное прохождение молодыми педагогами и вновь прибывшими специалистами этап освоения специальности и новых функциональных обязанностей.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13253"/>
            <a:ext cx="8269357" cy="21601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ШМП</a:t>
            </a:r>
          </a:p>
        </p:txBody>
      </p:sp>
    </p:spTree>
    <p:extLst>
      <p:ext uri="{BB962C8B-B14F-4D97-AF65-F5344CB8AC3E}">
        <p14:creationId xmlns:p14="http://schemas.microsoft.com/office/powerpoint/2010/main" val="37181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6A21FF-7079-4A98-B6DE-F4316DB3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" y="0"/>
            <a:ext cx="832658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16F01F-8B87-4776-90A6-D20E2DDB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073" y="1624625"/>
            <a:ext cx="8642927" cy="2175887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создание условий для профессионального роста начинающих педагогов, формирование у них высоких профессиональных идеалов, потребностей в постоянном саморазвитии и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самосовершенствовании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8759536" y="540327"/>
            <a:ext cx="3432464" cy="951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21947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6A21FF-7079-4A98-B6DE-F4316DB3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" y="0"/>
            <a:ext cx="832658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8759536" y="540327"/>
            <a:ext cx="3432464" cy="951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E593C57E-CB1B-41AA-A2FC-151A01DFF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708963"/>
              </p:ext>
            </p:extLst>
          </p:nvPr>
        </p:nvGraphicFramePr>
        <p:xfrm>
          <a:off x="5793509" y="1492103"/>
          <a:ext cx="7257473" cy="469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40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6A21FF-7079-4A98-B6DE-F4316DB3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" y="0"/>
            <a:ext cx="832658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8759536" y="540327"/>
            <a:ext cx="3432464" cy="951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E593C57E-CB1B-41AA-A2FC-151A01DFF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864654"/>
              </p:ext>
            </p:extLst>
          </p:nvPr>
        </p:nvGraphicFramePr>
        <p:xfrm>
          <a:off x="5793509" y="1492103"/>
          <a:ext cx="7257473" cy="469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67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6A21FF-7079-4A98-B6DE-F4316DB3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" y="0"/>
            <a:ext cx="832658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8759536" y="540327"/>
            <a:ext cx="3432464" cy="951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E593C57E-CB1B-41AA-A2FC-151A01DFF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207493"/>
              </p:ext>
            </p:extLst>
          </p:nvPr>
        </p:nvGraphicFramePr>
        <p:xfrm>
          <a:off x="5793509" y="1492103"/>
          <a:ext cx="7257473" cy="469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1294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6A21FF-7079-4A98-B6DE-F4316DB3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" y="0"/>
            <a:ext cx="832658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8759536" y="540327"/>
            <a:ext cx="3432464" cy="951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E593C57E-CB1B-41AA-A2FC-151A01DFF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150459"/>
              </p:ext>
            </p:extLst>
          </p:nvPr>
        </p:nvGraphicFramePr>
        <p:xfrm>
          <a:off x="5793509" y="1492103"/>
          <a:ext cx="7257473" cy="469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4921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уроков и мастер-классов молодыми педагогами в 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49F3CE-4F0A-457F-9E1B-F15077EBE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46222"/>
            <a:ext cx="5775499" cy="36513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8BF73AF-44D0-45A8-B04A-3463F606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01" y="2646222"/>
            <a:ext cx="5463751" cy="36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8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70FB50-C2CA-4E9F-B8D6-573F7EA4F929}"/>
              </a:ext>
            </a:extLst>
          </p:cNvPr>
          <p:cNvSpPr/>
          <p:nvPr/>
        </p:nvSpPr>
        <p:spPr>
          <a:xfrm>
            <a:off x="0" y="287748"/>
            <a:ext cx="12192000" cy="12797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FDFE3C-D139-4078-A5F9-EEA3BA0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«Анализ стилевых черт публицистического стиля речи» в 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 (Гладуш М.И.)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32C510-0160-4544-817E-010F72E55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49" y="2692695"/>
            <a:ext cx="7810502" cy="36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405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397</Words>
  <Application>Microsoft Office PowerPoint</Application>
  <PresentationFormat>Произвольный</PresentationFormat>
  <Paragraphs>59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ШМП действует с целью поддержки молодых педагогов. Обеспечивает успешное прохождение молодыми педагогами и вновь прибывшими специалистами этап освоения специальности и новых функциональных обязанностей.</vt:lpstr>
      <vt:lpstr>организация и создание условий для профессионального роста начинающих педагогов, формирование у них высоких профессиональных идеалов, потребностей в постоянном саморазвитии и самосовершенствовании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молодого педагога в в ОБПОУ «КТС»</dc:title>
  <dc:creator>Гладуш</dc:creator>
  <cp:lastModifiedBy>Metod</cp:lastModifiedBy>
  <cp:revision>8</cp:revision>
  <dcterms:created xsi:type="dcterms:W3CDTF">2024-06-04T05:33:40Z</dcterms:created>
  <dcterms:modified xsi:type="dcterms:W3CDTF">2024-06-05T07:30:49Z</dcterms:modified>
</cp:coreProperties>
</file>